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full of the Holy Spirit, answered them, “Leaders of the people and e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are being questioned today about the good deed done to the lame man and how he was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should all know, and all the people of Israel should know, that this man stands here before you completely well through the power of the name of Jesus Christ of Nazareth—whom you crucified and whom God raised from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is the one of whom the scripture says,‘The stone that you the builders despisedturned out to be the most important of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vation is to be found through him alone; in all the world there is no one else whom God has given who can save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mbers of the Council were amazed to see how bold Peter and John were and to learn that they were ordinary men of no education. They realized then that they had been companions of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re was nothing that they could say, because they saw the man who had been healed standing there with Peter and Joh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ld them to leave the Council room, and then they started discussing among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shall we do with these men?” they asked. “Everyone in Jerusalem knows that this extraordinary miracle has been performed by them, and we cannot deny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o keep this matter from spreading any further among the people, let us warn these men never again to speak to anyone in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before the Counc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y called them back in and told them that under no condition were they to speak or to teach in the name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answered them, “You yourselves judge which is right in God's sight—to obey you or to obe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cannot stop speaking of what we ourselves have seen and he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Council warned them even more strongly and then set them free. They saw that it was impossible to punish them, because the people were all praising God for what had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on whom this miracle of healing had been performed was over forty years old.The Believers Pray for Bol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Peter and John were set free, they returned to their group and told them what the chief priests and the elders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believers heard it, they all joined together in prayer to God: “Master and Creator of heaven, earth, and sea, and all that is i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y means of the Holy Spirit you spoke through our ancestor David, your servant, when he said,‘Why were the Gentiles furious;why did people make their useless plo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prepared themselves,and the rulers met togetheragainst the Lord and his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ndeed Herod and Pontius Pilate met together in this city with the Gentiles and the people of Israel against Jesus, your holy Servant, whom you made Mess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d John were still speaking to the people when some priests, the officer in charge of the Temple guards, and some Sadducees arr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gathered to do everything that you by your power and will had already decided would happ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take notice of the threats they have made, and allow us, your servants, to speak your message with all bol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ach out your hand to heal, and grant that wonders and miracles may be performed through the name of your holy Servan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y finished praying, the place where they were meeting was shaken. They were all filled with the Holy Spirit and began to proclaim God's message with boldness.The Believers Share Their Possess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roup of believers was one in mind and heart. None of them said that any of their belongings were their own, but they all shared with one another everything they h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great power the apostles gave witness to the resurrection of the Lord Jesus, and God poured rich blessings on them 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was no one in the group who was in need. Those who owned fields or houses would sell them, bring the money received from the sa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urn it over to the apostles; and the money was distributed according to the needs of the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 it was that Joseph, a Levite born in Cyprus, whom the apostles called Barnabas (which means “One who Encour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ld a field he owned, brought the money, and turned it over to the apost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nnoyed because the two apostles were teaching the people that Jesus had risen from death, which proved that the dead will rise to l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arrested them and put them in jail until the next day, since it was already l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many who heard the message believed; and the number grew to about fi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day the Jewish leaders, the elders, and the teachers of the Law gathere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et with the High Priest Annas and with Caiaphas, John, Alexander, and the others who belonged to the High Priest'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ade the apostles stand before them and asked them, “How did you do this? What power do you have or whose name did you us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2026-05-25T19:34:21Z</dcterms:created>
  <dcterms:modified xsi:type="dcterms:W3CDTF">2026-05-25T19:34:21Z</dcterms:modified>
  <dc:title>Bible.com.au: Acts 4:1-37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