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jumped up, stood on his feet, and started walking around. Then he went into the Temple with them, walking and jump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there saw him walking and prais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recognized him as the beggar who had sat at the Beautiful Gate, they were all surprised and amazed at what had happened to him.Peter's Message in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man held on to Peter and John in Solomon's Porch, as it was called, the people were amazed and ra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Peter saw the people, he said to them, “Fellow Israelites, why are you surprised at this, and why do you stare at us? Do you think that it was by means of our own power or godliness that we made this man w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Isaac, and Jacob, the God of our ancestors, has given divine glory to his Servant Jesus. But you handed him over to the authorities, and you rejected him in Pilate's presence, even after Pilate had decided to set him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holy and good, but you rejected him, and instead you asked Pilate to do you the favor of turning loose a murder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illed the one who leads to life, but God raised him from death—and we are witnesses to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as the power of his name that gave strength to this lame man. What you see and know was done by faith in his name; it was faith in Jesus that has made him well, as you can all s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my friends, I know that what you and your leaders did to Jesus was due to your ignor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 Beggar Is H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announced long ago through all the prophets that his Messiah had to suffer; and he made it come true in this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then, and turn to God, so that he will forgive your sins. If y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es of spiritual strength will come from the Lord, and he will send Jesus, who is the Messiah he has already chosen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must remain in heaven until the time comes for all things to be made new, as God announced through his holy prophets of long a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said, ‘The Lord your God will send you a prophet, just as he sent me, and he will be one of your own people. You are to obey everything that he tells you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does not obey that prophet shall be separated from God's people and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prophets who had a message, including Samuel and those who came after him, also announced what has been happening these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omises of God through his prophets are for you, and you share in the covenant which God made with your ancestors. As he said to Abraham, ‘Through your descendants I will bless all the people on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God chose his Servant and sent him to you first, to bless you by making every one of you turn away from your wicked w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Peter and John went to the Temple at three o'clock in the afternoon, the hour for pray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t the Beautiful Gate, as it was called, was a man who had been lame all his life. Every day he was carried to the gate to beg for money from the people who were going into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saw Peter and John going in, he begged them to give him some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looked straight at him, and Peter said, “Look at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looked at them, expecting to get something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Peter said to him, “I have no money at all, but I give you what I have: in the name of Jesus Christ of Nazareth I order you to get up and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took him by his right hand and helped him up. At once the man's feet and ankles became strong;]]></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2026-06-04T02:07:21Z</dcterms:created>
  <dcterms:modified xsi:type="dcterms:W3CDTF">2026-06-04T02:07:21Z</dcterms:modified>
  <dc:title>Bible.com.au: Acts 3:1-26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