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do you who are here find it impossible to believe that God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yself thought that I should do everything I could against the cause of Jesus of Nazar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s what I did in Jerusalem. I received authority from the chief priests and put many of God's people in prison; and when they were sentenced to death, I also voted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times I had them punished in the synagogues and tried to make them deny their faith. I was so furious with them that I even went to foreign cities to persecute them.Paul Tells of His Conversion(Acts 9.1-19; 22.6-1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for this purpose that I went to Damascus with authority and orders from the chief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on the road at midday, Your Majesty, that I saw a light much brighter than the sun, coming from the sky and shining around me and the men traveling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of us fell to the ground, and I heard a voice say to me in Hebrew, ‘Saul, Saul! Why are you persecuting me? You are hurting yourself by hitting back, like an ox kicking against its owner's 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you, Lord?’ I asked. And the Lord answered, ‘I am Jesus, whom you persecu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t up and stand on your feet. I have appeared to you to appoint you as my servant. You are to tell others what you have seen of me today and what I will show you in the fut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scue you from the people of Israel and from the Gentiles to whom I will sen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efends Himself before Agrip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open their eyes and turn them from the darkness to the light and from the power of Satan to God, so that through their faith in me they will have their sins forgiven and receive their place among God's chosen people.’Paul Tells of His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 King Agrippa, I did not disobey the vision I had from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st in Damascus and in Jerusalem and then in the whole country of Israel and among the Gentiles, I preached that they must repent of their sins and turn to God and do the things that would show they had repen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as for this reason that these Jews seized me while I was in the Temple, and they tried to kill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o this very day I have been helped by God, and so I stand here giving my witness to all, to small and great alike. What I say is the very same thing which the prophets and Moses said was going to hap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Messiah must suffer and be the first one to rise from death, to announce the light of salvation to the Jews and to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Paul defended himself in this way, Festus shouted at him, “You are mad, Paul! Your great learning is driving you m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ul answered, “I am not mad, Your Excellency! I am speaking the sober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Agrippa! I can speak to you with all boldness, because you know about these things. I am sure that you have taken notice of every one of them, for this thing has not happened hidden away in a cor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do you believe the prophets? I know that you 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rippa said to Paul, “You have permission to speak on your own behalf.” Paul stretched out his hand and defended himself as follo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grippa said to Paul, “In this short time do you think you will make me a Christi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ther a short time or a long time,” Paul answered, “my prayer to God is that you and all the rest of you who are listening to me today might become what I am—except, of course, for these cha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the governor, Bernice, and all the others go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leaving they said to each other, “This man has not done anything for which he should die or be put in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grippa said to Festus, “This man could have been released if he had not appealed to the Empero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grippa! I consider myself fortunate that today I am to defend myself before you from all the things these Jews accuse me 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rticularly since you know so well all the Jewish customs and disputes. I ask you, then, to listen to me with pati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Jews know how I have lived ever since I was young. They know how I have spent my whole life, at first in my own country and then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always known, if they are willing to testify, that from the very first I have lived as a member of the strictest party of our religion, the Pharis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here to be tried because of the hope I have in the promise that God made to ou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ery thing that the twelve tribes of our people hope to receive, as they worship God day and night. And it is because of this hope, Your Majesty, that I am being accused by these Jew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2026-06-14T08:20:52Z</dcterms:created>
  <dcterms:modified xsi:type="dcterms:W3CDTF">2026-06-14T08:20:52Z</dcterms:modified>
  <dc:title>Bible.com.au: Acts 26:1-32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