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7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3: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shouting became louder, and some of the teachers of the Law who belonged to the party of the Pharisees stood up and protested strongly: “We cannot find a thing wrong with this man! Perhaps a spirit or an angel really did speak to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argument became so violent that the commander was afraid that Paul would be torn to pieces. So he ordered his soldiers to go down into the group, get Paul away from them, and take him into the for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at night the Lord stood by Paul and said, “Don't be afraid! You have given your witness for me here in Jerusalem, and you must also do the same in Rome.”The Plot against Paul's Lif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next morning some Jews met together and made a plan. They took a vow that they would not eat or drink anything until they had killed Pau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 were more than forty who planned this toget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y went to the chief priests and elders and said, “We have taken a solemn vow together not to eat a thing until we have killed Pau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n, you and the Council send word to the Roman commander to bring Paul down to you, pretending that you want to get more accurate information about him. But we will be ready to kill him before he ever gets he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 son of Paul's sister heard about the plot; so he went to the fort and told Pau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Paul called one of the officers and said to him, “Take this young man to the commander; he has something to tell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officer took him, led him to the commander, and said, “The prisoner Paul called me and asked me to bring this young man to you, because he has something to say to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looked straight at the Council and said, “My fellow Israelites! My conscience is perfectly clear about the way in which I have lived before God to this very da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commander took him by the hand, led him off by himself, and asked him, “What do you have to tell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said, “The Jewish authorities have agreed to ask you tomorrow to take Paul down to the Council, pretending that the Council wants to get more accurate information about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don't listen to them, because there are more than forty men who will be hiding and waiting for him. They have taken a vow not to eat or drink until they have killed him. They are now ready to do it and are waiting for your decis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commander said, “Don't tell anyone that you have reported this to me.” And he sent the young man away.Paul Is Sent to Governor Felix]]></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the commander called two of his officers and said, “Get two hundred soldiers ready to go to Caesarea, together with seventy horsemen and two hundred spearmen, and be ready to leave by nine o'clock tonigh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rovide some horses for Paul to ride and get him safely through to Governor Felix.”]]></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the commander wrote a letter that went like thi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Claudius Lysias to His Excellency, Governor Felix: Greeting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Jews seized this man and were about to kill him. I learned that he is a Roman citizen, so I went with my soldiers and rescued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wanted to know what they were accusing him of, so I took him down to their Counci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High Priest Ananias ordered those who were standing close to Paul to strike him on the mou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found out that he had not done a thing for which he deserved to die or be put in prison; the accusation against him had to do with questions about their own law.]]></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when I was informed that there was a plot against him, at once I decided to send him to you. I have told his accusers to make their charges against him before yo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soldiers carried out their orders. They got Paul and took him that night as far as Antipatri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next day the foot soldiers returned to the fort and left the horsemen to go on with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took him to Caesarea, delivered the letter to the governor, and turned Paul over to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governor read the letter and asked Paul what province he was from. When he found out that he was from Cilici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e said, “I will hear you when your accusers arrive.” Then he gave orders for Paul to be kept under guard in the governor's headquarter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ul said to him, “God will certainly strike you—you whitewashed wall! You sit there to judge me according to the Law, yet you break the Law by ordering them to strike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men close to Paul said to him, “You are insulting God's High Prie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ul answered, “My fellow Israelites, I did not know that he was the High Priest. The scripture says, ‘You must not speak evil of the ruler of your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Paul saw that some of the group were Sadducees and the others were Pharisees, he called out in the Council, “Fellow Israelites! I am a Pharisee, the son of Pharisees. I am on trial here because of the hope I have that the dead will rise to lif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soon as he said this, the Pharisees and Sadducees started to quarrel, and the group was divided.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e Sadducees say that people will not rise from death and that there are no angels or spirits; but the Pharisees believe in all three.)]]></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2026-06-02T20:02:00Z</dcterms:created>
  <dcterms:modified xsi:type="dcterms:W3CDTF">2026-06-02T20:02:00Z</dcterms:modified>
  <dc:title>Bible.com.au: Acts 23:1-35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