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1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Goes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said good-bye to them and left. After sailing straight across, we came to Cos; the next day we reached Rhodes, and from there we went on to Pat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e found a ship that was going to Phoenicia, so we went aboard and sailed a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came to where we could see Cyprus, and then sailed south of it on to Syria. We went ashore at Tyre, where the ship was going to unload its car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e found some believers and stayed with them a week. By the power of the Spirit they told Paul not to go 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our time with them was over, we left and went on our way. All of them, together with their wives and children, went with us out of the city to the beach, where we all knelt and pra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we said good-bye to one another, and we went on board the ship while they went back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continued our voyage, sailing from Tyre to Ptolemais, where we greeted the believers and stayed with them for a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following day we left and arrived in Caesarea. There we stayed at the house of Philip the evangelist, one of the seven men who had been chosen as helpers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d four unmarried daughters who proclaimed God's mess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d been there for several days when a prophet named Agabus arrived from Jud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ame to us, took Paul's belt, tied up his own feet and hands with it, and said, “This is what the Holy Spirit says: The owner of this belt will be tied up in this way by the Jews in Jerusalem, and they will hand him over to the Genti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we heard this, we and the others there begged Paul not to go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answered, “What are you doing, crying like this and breaking my heart? I am ready not only to be tied up in Jerusalem but even to die there for the sake of the Lord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could not convince him, so we gave up and said, “May the Lord's will be d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spending some time there, we got our things ready and left for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 disciples from Caesarea also went with us and took us to the house of the man we were going to stay with—Mnason, from Cyprus, who had been a believer since the early days.Paul Visits Ja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we arrived in Jerusalem, the believers welcomed us warm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ext day Paul went with us to see James; and all the church elders were pres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ul greeted them and gave a complete report of everything that God had done among the Gentiles through his wo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hearing him, they all praised God. Then they said, “Brother Paul, you can see how many thousands of Jews have become believers, and how devoted they all are to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been told that you have been teaching all the Jews who live in Gentile countries to abandon the Law of Moses, telling them not to circumcise their children or follow the Jewish custo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are sure to hear that you have arrived. What should be done, th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what we want you to do. There are four men here who have taken a v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 along with them and join them in the ceremony of purification and pay their expenses; then they will be able to shave their heads. In this way everyone will know that there is no truth in any of the things that they have been told about you, but that you yourself live in accordance with the Law of Mo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s for the Gentiles who have become believers, we have sent them a letter telling them we decided that they must not eat any food that has been offered to idols, or any blood, or any animal that has been strangled, and that they must keep themselves from sexual immoral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Paul took the men and the next day performed the ceremony of purification with them. Then he went into the Temple and gave notice of how many days it would be until the end of the period of purification, when a sacrifice would be offered for each one of them.Paul Is Arrested in the Tem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ust when the seven days were about to come to an end, some Jews from the province of Asia saw Paul in the Temple. They stirred up the whole crowd and grabbed Pau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ople of Israel!” they shouted. “Help! This is the man who goes everywhere teaching everyone against the people of Israel, the Law of Moses, and this Temple. And now he has even brought some Gentiles into the Temple and defiled this holy plac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said this because they had seen Trophimus from Ephesus with Paul in the city, and they thought that Paul had taken him into the Tem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nfusion spread through the whole city, and the people all ran together, grabbed Paul, and dragged him out of the Temple. At once the Temple doors were clos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mob was trying to kill Paul, when a report was sent up to the commander of the Roman troops that all of Jerusalem was rio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t once the commander took some officers and soldiers and rushed down to the crowd. When the people saw him with the soldiers, they stopped beating Pau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ommander went over to Paul, arrested him, and ordered him to be bound with two chains. Then he asked, “Who is this man, and what has he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me in the crowd shouted one thing, others something else. There was such confusion that the commander could not find out exactly what had happened, so he ordered his men to take Paul up into the fo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got as far as the steps with him, and then the soldiers had to carry him because the mob was so wi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were all coming after him and screaming, “Kill him!”Paul Defends Himself]]></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soldiers were about to take Paul into the fort, he spoke to the commander: “May I say something to you?”“You speak Greek, do you?” the commander ask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you are not that Egyptian fellow who some time ago started a revolution and led four thousand armed terrorists out into the deser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aul answered, “I am a Jew, born in Tarsus in Cilicia, a citizen of an important city. Please let me speak to the peo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ommander gave him permission, so Paul stood on the steps and motioned with his hand for the people to be silent. When they were quiet, Paul spoke to them in Hebre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2026-09-21T12:56:05Z</dcterms:created>
  <dcterms:modified xsi:type="dcterms:W3CDTF">2026-09-21T12:56:05Z</dcterms:modified>
  <dc:title>Bible.com.au: Acts 21:1-40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