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7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ul went into the synagogue and for three months spoke boldly with the people, holding discussions with them and trying to convince them about the Kingdom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ome of them were stubborn and would not believe, and before the whole group they said evil things about the Way of the Lord. So Paul left them and took the believers with him, and every day he held discussions in the lecture hall of Tyrann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went on for two years, so that all the people who lived in the province of Asia, both Jews and Gentiles, heard the word of the Lord.The Sons of Scev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was performing unusual miracles through P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handkerchiefs and aprons he had used were taken to the sick, and their diseases were driven away, and the evil spirits would go out of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Jews who traveled around and drove out evil spirits also tried to use the name of the Lord Jesus to do this. They said to the evil spirits, “I command you in the name of Jesus, whom Paul preach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ven brothers, who were the sons of a Jewish High Priest named Sceva, were doing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evil spirit said to them, “I know Jesus, and I know about Paul; but you—who ar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an who had the evil spirit in him attacked them with such violence that he overpowered them all. They ran away from his house, wounded and with their clothes torn of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 Jews and Gentiles who lived in Ephesus heard about this; they were all filled with fear, and the name of the Lord Jesus was given greater hon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in Eph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ny of the believers came, publicly admitting and revealing what they had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ny of those who had practiced magic brought their books together and burned them in public. They added up the price of the books, and the total came to fifty thousand silver co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is powerful way the word of the Lord kept spreading and growing stronger.The Riot in Eph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these things had happened, Paul made up his mind to travel through Macedonia and Achaia and go on to Jerusalem. “After I go there,” he said, “I must also see R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e sent Timothy and Erastus, two of his helpers, to Macedonia, while he spent more time in the province of Asi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was at this time that there was serious trouble in Ephesus because of the Way of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certain silversmith named Demetrius made silver models of the temple of the goddess Artemis, and his business brought a great deal of profit to the work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he called them all together with others whose work was like theirs and said to them, “Men, you know that our prosperity comes from this wor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you can see and hear for yourselves what this fellow Paul is doing. He says that hand-made gods are not gods at all, and he has succeeded in convincing many people, both here in Ephesus and in nearly the whole province of Asi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 is the danger, then, that this business of ours will get a bad name. Not only that, but there is also the danger that the temple of the great goddess Artemis will come to mean nothing and that her greatness will be destroyed—the goddess worshiped by everyone in Asia and in all the wor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Apollos was in Corinth, Paul traveled through the interior of the province and arrived in Ephesus. There he found some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the crowd heard these words, they became furious and started shouting, “Great is Artemis of Eph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uproar spread throughout the whole city. The mob grabbed Gaius and Aristarchus, two Macedonians who were traveling with Paul, and rushed with them to the theat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ul himself wanted to go before the crowd, but the believers would not let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me of the provincial authorities, who were his friends, also sent him a message begging him not to show himself in the theat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eanwhile the whole meeting was in an uproar: some people were shouting one thing, others were shouting something else, because most of them did not even know why they had come toge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me of the people concluded that Alexander was responsible, since the Jews made him go up to the front. Then Alexander motioned with his hand for the people to be silent, and he tried to make a speech of defen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hen they recognized that he was a Jew, they all shouted together the same thing for two hours: “Great is Artemis of Ephes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 last the city clerk was able to calm the crowd. “Fellow Ephesians!” he said. “Everyone knows that the city of Ephesus is the keeper of the temple of the great Artemis and of the sacred stone that fell down from heav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body can deny these things. So then, you must calm down and not do anything reckl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have brought these men here even though they have not robbed temples or said evil things about our godd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sked them, “Did you receive the Holy Spirit when you became believers?”“We have not even heard that there is a Holy Spirit,” they answer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Demetrius and his workers have an accusation against anyone, we have the authorities and the regular days for court; charges can be made the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f there is something more that you want, it will have to be settled in a legal meeting of citizen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after what has happened today, there is the danger that we will be accused of a riot. There is no excuse for all this uproar, and we would not be able to give a good reason for i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fter saying this, he dismissed the meet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ll, then, what kind of baptism did you receive?” Paul asked.“The baptism of John,” they answe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ul said, “The baptism of John was for those who turned from their sins; and he told the people of Israel to believe in the one who was coming after him—that is, in Jes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heard this, they were baptized in the name of the Lord 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ul placed his hands on them, and the Holy Spirit came upon them; they spoke in strange tongues and also proclaimed God's mess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ere about twelve men in all.]]></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2026-06-24T23:24:11Z</dcterms:created>
  <dcterms:modified xsi:type="dcterms:W3CDTF">2026-06-24T23:24:11Z</dcterms:modified>
  <dc:title>Bible.com.au: Acts 19:1-41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