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presProps" Target="presProps.xml"/>
  <Relationship Id="rId47" Type="http://schemas.openxmlformats.org/officeDocument/2006/relationships/viewProps" Target="viewProps.xml"/>
  <Relationship Id="rId4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7424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5:1-4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God, who knows the thoughts of everyone, showed his approval of the Gentiles by giving the Holy Spirit to them, just as he had to u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made no difference between us and them; he forgave their sins because they believ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en, why do you now want to put God to the test by laying a load on the backs of the believers which neither our ancestors nor we ourselves were able to carr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 We believe and are saved by the grace of the Lord Jesus, just as they a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whole group was silent as they heard Barnabas and Paul report all the miracles and wonders that God had performed through them among the Gentil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they had finished speaking, James spoke up: “Listen to me, my friend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imon has just explained how God first showed his care for the Gentiles by taking from among them a people to belong to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words of the prophets agree completely with this. As the scripture say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fter this I will return, says the Lord,and restore the kingdom of David.I will rebuild its ruinsand make it strong agai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so all the rest of the human race will come to me,all the Gentiles whom I have called to be my ow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Meeting at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says the Lord, who made this known long ago.’]]></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t is my opinion,” James went on, “that we should not trouble the Gentiles who are turning to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nstead, we should write a letter telling them not to eat any food that is ritually unclean because it has been offered to idols; to keep themselves from sexual immorality; and not to eat any animal that has been strangled, or any blo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the Law of Moses has been read for a very long time in the synagogues every Sabbath, and his words are preached in every town.”The Letter to the Gentile Believer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the apostles and the elders, together with the whole church, decided to choose some men from the group and send them to Antioch with Paul and Barnabas. They chose two men who were highly respected by the believers, Judas, called Barsabbas, and Sila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y sent the following letter by them:“We, the apostles and the elders, your brothers, send greetings to all our brothers of Gentile birth who live in Antioch, Syria, and Cilici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e have heard that some who went from our group have troubled and upset you by what they said; they had not, however, received any instruction from u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so we have met together and have all agreed to choose some messengers and send them to you. They will go with our dear friends Barnabas and Pau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o have risked their lives in the service of our Lord Jesus Chris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e send you, then, Judas and Silas, who will tell you in person the same things we are writ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me men came from Judea to Antioch and started teaching the believers, “You cannot be saved unless you are circumcised as the Law of Moses requir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Holy Spirit and we have agreed not to put any other burden on you besides these necessary rul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eat no food that has been offered to idols; eat no blood; eat no animal that has been strangled; and keep yourselves from sexual immorality. You will do well if you take care not to do these things. With our best wish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messengers were sent off and went to Antioch, where they gathered the whole group of believers and gave them the letter.]]></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en the people read it, they were filled with joy by the message of encouragemen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Judas and Silas, who were themselves prophets, spoke a long time with them, giving them courage and strengt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fter spending some time there, they were sent off in peace by the believers and went back to those who had sent the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Paul and Barnabas spent some time in Antioch, and together with many others they taught and preached the word of the Lord.Paul and Barnabas Separat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Some time later Paul said to Barnabas, “Let us go back and visit the believers in every town where we preached the word of the Lord, and let us find out how they are getting along.”]]></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arnabas wanted to take John Mark with the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ut Paul did not think it was right to take him, because he had not stayed with them to the end of their mission, but had turned back and left them in Pamphyli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aul and Barnabas got into a fierce argument with them about this, so it was decided that Paul and Barnabas and some of the others in Antioch should go to Jerusalem and see the apostles and elders about this matter.]]></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re was a sharp argument, and they separated: Barnabas took Mark and sailed off for Cypru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while Paul chose Silas and left, commended by the believers to the care of the Lord's grac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He went through Syria and Cilicia, strengthening the churche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were sent on their way by the church; and as they went through Phoenicia and Samaria, they reported how the Gentiles had turned to God; this news brought great joy to all the believe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they arrived in Jerusalem, they were welcomed by the church, the apostles, and the elders, to whom they told all that God had done through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some of the believers who belonged to the party of the Pharisees stood up and said, “The Gentiles must be circumcised and told to obey the Law of Mos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apostles and the elders met together to consider this questi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fter a long debate Peter stood up and said, “My friends, you know that a long time ago God chose me from among you to preach the Good News to the Gentiles, so that they could hear and believe.]]></a:t>
            </a:r>
          </a:p>
        </p:txBody>
      </p:sp>
    </p:spTree>
  </p:cSld>
  <p:clrMapOvr>
    <a:masterClrMapping/>
  </p:clrMapOvr>
</p:sld>
</file>

<file path=ppt/theme/theme1.xml><?xml version="1.0" encoding="utf-8"?>
<a:theme xmlns:a="http://schemas.openxmlformats.org/drawingml/2006/main" name="Theme23">
  <a:themeElements>
    <a:clrScheme name="Theme2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2026-07-22T22:06:13Z</dcterms:created>
  <dcterms:modified xsi:type="dcterms:W3CDTF">2026-07-22T22:06:13Z</dcterms:modified>
  <dc:title>Bible.com.au: Acts 15:1-41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