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7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said, ‘Certainly not, Lord! No ritually unclean or defiled food has ever entered my m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voice spoke again from heaven, ‘Do not consider anything unclean that God has declared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happened three times, and finally the whole thing was drawn back up into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very moment three men who had been sent to me from Caesarea arrived at the house where I was st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pirit told me to go with them without hesitation. These six fellow believers from Joppa accompanied me to Caesarea, and we all went into the house of Corneli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ld us how he had seen an angel standing in his house, who said to him, ‘Send someone to Joppa for a man whose full name is Simon Pe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speak words to you by which you and all your family will be sa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I began to speak, the Holy Spirit came down on them just as on us at the begin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remembered what the Lord had said: ‘John baptized with water, but you will be baptized with the Holy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clear that God gave those Gentiles the same gift that he gave us when we believed in the Lord Jesus Christ; who was I, then, to try to stop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s Report to the Church a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heard this, they stopped their criticism and praised God, saying, “Then God has given to the Gentiles also the opportunity to repent and live!”The Church at Antio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of the believers who were scattered by the persecution which took place when Stephen was killed went as far as Phoenicia, Cyprus, and Antioch, telling the message to Jews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other believers, who were from Cyprus and Cyrene, went to Antioch and proclaimed the message to Gentiles also, telling them the Good News about the Lord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s power was with them, and a great number of people believed and turned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ews about this reached the church in Jerusalem, so they sent Barnabas to Antio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he arrived and saw how God had blessed the people, he was glad and urged them all to be faithful and true to the Lord with all their hear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rnabas was a good man, full of the Holy Spirit and faith, and many people were brought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Barnabas went to Tarsus to look for Sa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he found him, he took him to Antioch, and for a whole year the two met with the people of the church and taught a large group. It was at Antioch that the believers were first called Christi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out that time some prophets went from Jerusalem to Antio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postles and the other believers throughout Judea heard that the Gentiles also had received the word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m, named Agabus, stood up and by the power of the Spirit predicted that a severe famine was about to come over all the earth. (It came when Claudius was emper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disciples decided that they each would send as much as they could to help their fellow believers who lived in Jude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did this, then, and sent the money to the church elders by Barnabas and Sau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Peter went to Jerusalem, those who were in favor of circumcising Gentiles criticized hi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ere a guest in the home of uncircumcised Gentiles, and you even at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Peter gave them a complete account of what had happened from the very begin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I was praying in the city of Joppa, I had a vision. I saw something coming down that looked like a large sheet being lowered by its four corners from heaven, and it stopped next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looked closely inside and saw domesticated and wild animals, reptiles, and wild bi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heard a voice saying to me, ‘Get up, Peter; kill and eat!’]]></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2026-06-09T21:44:38Z</dcterms:created>
  <dcterms:modified xsi:type="dcterms:W3CDTF">2026-06-09T21:44:38Z</dcterms:modified>
  <dc:title>Bible.com.au: Acts 11:1-30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