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saying this, he was taken up to heaven as they watched him, and a cloud hid him from their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ill had their eyes fixed on the sky as he went away, when two men dressed in white suddenly stood bes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Galileans, why are you standing there looking up at the sky? This Jesus, who was taken from you into heaven, will come back in the same way that you saw him go to heaven.”Judas' Success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postles went back to Jerusalem from the Mount of Olives, which is about half a mile away from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entered the city and went up to the room where they were staying: Peter, John, James and Andrew, Philip and Thomas, Bartholomew and Matthew, James son of Alphaeus, Simon the Patriot, and Judas son of J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gathered frequently to pray as a group, together with the women and with Mary the mother of Jesus and with his br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few days later there was a meeting of the believers, about a hundred and twenty in all, and Peter stood up to spe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friends,” he said, “the scripture had to come true in which the Holy Spirit, speaking through David, made a prediction about Judas, who was the guide for those who arrested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s was a member of our group, for he had been chosen to have a part in our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he money that Judas got for his evil act he bought a field, where he fell to his death; he burst open and all his insides spill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Theophilus:In my first book I wrote about all the things that Jesus did and taught from the time he began his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people living in Jerusalem heard about it, and so in their own language they call that field Akeldama, which means “Field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written in the book of Psalms,‘May his house become empty;may no one live in it.’It is also written,‘May someone else take his place of serv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So then, someone must join us as a witness to the resurrection of the Lord Jesus. He must be one of the men who were in our group during the whole time that the Lord Jesus traveled about with us, beginning from the time John preached his message of baptism until the day Jesus was taken up from us to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proposed two men: Joseph, who was called Barsabbas (also known as Justus), and Matthi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prayed, “Lord, you know the thoughts of everyone, so show us which of these two you have chos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serve as an apostle in the place of Judas, who left to go to the place where he belo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drew lots to choose between the two men, and the one chosen was Matthias, who was added to the group of eleven apost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he was taken up to heaven. Before he was taken up, he gave instructions by the power of the Holy Spirit to the men he had chosen as his apost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forty days after his death he appeared to them many times in ways that proved beyond doubt that he was alive. They saw him, and he talked with them about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ame together, he gave them this order: “Do not leave Jerusalem, but wait for the gift I told you about, the gift my Father prom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hn baptized with water, but in a few days you will be baptized with the Holy Spirit.”Jesus Is Taken Up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postles met together with Jesus, they asked him, “Lord, will you at this time give the Kingdom back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m, “The times and occasions are set by my Father's own authority, and it is not for you to know when they will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the Holy Spirit comes upon you, you will be filled with power, and you will be witnesses for me in Jerusalem, in all of Judea and Samaria, and to the ends of the earth.”]]></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2026-06-15T08:14:58Z</dcterms:created>
  <dcterms:modified xsi:type="dcterms:W3CDTF">2026-06-15T08:14:58Z</dcterms:modified>
  <dc:title>Bible.com.au: Acts 1:1-26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