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20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John 1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rote a short letter to the church; but Diotrephes, who likes to be their leader, will not pay any attention to what I sa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come, then, I will bring up everything he has done: the terrible things he says about us and the lies he tells! But that is not enough for him; he will not receive the Christians when they come, and even stops those who want to receive them and tries to drive them out of the church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ear friend, do not imitate what is bad, but imitate what is good. Whoever does good belongs to God; whoever does what is bad has not seen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speaks well of Demetrius; truth itself speaks well of him. And we add our testimony, and you know that what we say is true.Final Greetings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o much to tell you, but I do not want to do it with pen and ink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ope to see you soon, and then we will talk personall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ace be with you.All your friends send greetings. Greet all our friends personal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Elder—To my dear Gaius, whom I truly lo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ear friend, I pray that everything may go well with you and that you may be in good health—as I know you are well in spiri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so happy when some Christians arrived and told me how faithful you are to the truth—just as you always live in the tru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hing makes me happier than to hear that my children live in the truth.Gaius Is Praised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ear friend, you are so faithful in the work you do for other Christians, even when they are strang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poken to the church here about your love. Please help them to continue their trip in a way that will please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set out on their trip in the service of Christ without accepting any help from unbelieve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Christians, then, must help these people, so that we may share in their work for the truth.Diotrephes and Demetrius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2026-08-03T11:16:38Z</dcterms:created>
  <dcterms:modified xsi:type="dcterms:W3CDTF">2026-08-03T11:16:38Z</dcterms:modified>
  <dc:title>Bible.com.au: 3 John 1:1-15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