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34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annes and Jambres were opposed to Moses, so also these people are opposed to the truth—people whose minds do not function and who are failures in the fai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not get very far, because everyone will see how stupid they are. That is just what happened to Jannes and Jambres.Last Instruction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followed my teaching, my conduct, and my purpose in life; you have observed my faith, my patience, my love, my enduran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rsecutions, and my sufferings. You know all that happened to me in Antioch, Iconium, and Lystra, the terrible persecutions I endured! But the Lord rescued me from them a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wants to live a godly life in union with Christ Jesus will be persecuted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il persons and impostors will keep on going from bad to worse, deceiving others and being deceived themselv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continue in the truths that you were taught and firmly believe. You know who your teachers wer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remember that ever since you were a child, you have known the Holy Scriptures, which are able to give you the wisdom that leads to salvation through faith in Christ Jes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inspired by God and is useful for teaching the truth, rebuking error, correcting faults, and giving instruction for right liv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person who serves God may be fully qualified and equipped to do every kind of good de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st Day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ere will be difficult times in the last day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be selfish, greedy, boastful, and conceited; they will be insulting, disobedient to their parents, ungrateful, and irreligiou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unkind, merciless, slanderers, violent, and fierce; they will hate the go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treacherous, reckless, and swollen with pride; they will love pleasure rather than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old to the outward form of our religion, but reject its real power. Keep away from such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go into people's houses and gain control over weak women who are burdened by the guilt of their sins and driven by all kinds of desire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who are always trying to learn but who can never come to know the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2026-06-15T07:05:34Z</dcterms:created>
  <dcterms:modified xsi:type="dcterms:W3CDTF">2026-06-15T07:05:34Z</dcterms:modified>
  <dc:title>Bible.com.au: 2 Timothy 3:1-17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