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2: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Jesus Christ, who was raised from death, who was a descendant of David, as is taught in the Good News I prea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I preach the Good News, I suffer and I am even chained like a criminal. But the word of God is not in cha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I endure everything for the sake of God's chosen people, in order that they too may obtain the salvation that comes through Christ Jesus and brings eternal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a true saying:“If we have died with him,we shall also live with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we continue to endure,we shall also rule with him.If we deny him,he also will deny 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we are not faithful,he remains faithful,because he cannot be false to himself.”An Approved Work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ind your people of this, and give them a solemn warning in God's presence not to fight over words. It does no good, but only ruins the people who list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your best to win full approval in God's sight, as a worker who is not ashamed of his work, one who correctly teaches the message of God's tr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eep away from profane and foolish discussions, which only drive people farther away from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uch teaching is like an open sore that eats away the flesh. Two men who have taught such things are Hymenaeus and Philet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oyal Soldier of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have left the way of truth and are upsetting the faith of some believers by saying that our resurrection has already taken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 solid foundation that God has laid cannot be shaken; and on it are written these words: “The Lord knows those who are his” and “Those who say that they belong to the Lord must turn away from wrongdo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a large house there are dishes and bowls of all kinds: some are made of silver and gold, others of wood and clay; some are for special occasions, others for ordinary 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who make themselves clean from all those evil things, will be used for special purposes, because they are dedicated and useful to their Master, ready to be used for every good de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void the passions of youth, and strive for righteousness, faith, love, and peace, together with those who with a pure heart call out to the Lord for hel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keep away from foolish and ignorant arguments; you know that they end up in quarre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the Lord's servant, you must not quarrel. You must be kind toward all, a good and patient teac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is gentle as you correct your opponents, for it may be that God will give them the opportunity to repent and come to know the tru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n they will come to their senses and escape from the trap of the Devil, who had caught them and made them obey his wi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for you, my son, be strong through the grace that is ours in union with Christ Jes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teachings that you heard me proclaim in the presence of many witnesses, and entrust them to reliable people, who will be able to teach others als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ke your part in suffering, as a loyal soldier of Chri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soldier on active duty wants to please his commanding officer and so does not get mixed up in the affairs of civilian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 athlete who runs in a race cannot win the prize unless he obeys the ru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farmer who has done the hard work should have the first share of the harv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nk about what I am saying, because the Lord will enable you to understand it all.]]></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2026-06-02T19:53:05Z</dcterms:created>
  <dcterms:modified xsi:type="dcterms:W3CDTF">2026-06-02T19:53:05Z</dcterms:modified>
  <dc:title>Bible.com.au: 2 Timothy 2:1-26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