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69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ved us and called us to be his own people, not because of what we have done, but because of his own purpose and grace. He gave us this grace by means of Christ Jesus before the beginning of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ow it has been revealed to us through the coming of our Savior, Christ Jesus. He has ended the power of death and through the gospel has revealed immortal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has appointed me as an apostle and teacher to proclaim the Good Ne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is for this reason that I suffer these things. But I am still full of confidence, because I know whom I have trusted, and I am sure that he is able to keep safe until that Day what he has entrusted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ld firmly to the true words that I taught you, as the example for you to follow, and remain in the faith and love that are ours in union with Christ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rough the power of the Holy Spirit, who lives in us, keep the good things that have been entrusted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now that everyone in the province of Asia, including Phygelus and Hermogenes, has desert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the Lord show mercy to the family of Onesiphorus, because he cheered me up many times. He was not ashamed that I am in pri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soon as he arrived in Rome, he started looking for me until he foun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y the Lord grant him his mercy on that Day! And you know very well how much he did for me in Eph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an apostle of Christ Jesus by God's will, sent to proclaim the promised life which we have in union with Chri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imothy, my dear son:May God the Father and Christ Jesus our Lord give you grace, mercy, and peace.Thanksgiving and Encourage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give thanks to God, whom I serve with a clear conscience, as my ancestors did. I thank him as I remember you always in my prayers night and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remember your tears, and I want to see you very much, so that I may be filled with j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remember the sincere faith you have, the kind of faith that your grandmother Lois and your mother Eunice also had. I am sure that you have it als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is reason I remind you to keep alive the gift that God gave you when I laid my hands o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pirit that God has given us does not make us timid; instead, his Spirit fills us with power, love, and self-contro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ashamed, then, of witnessing for our Lord; neither be ashamed of me, a prisoner for Christ's sake. Instead, take your part in suffering for the Good News, as God gives you the strength for it.]]></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2026-05-26T04:44:47Z</dcterms:created>
  <dcterms:modified xsi:type="dcterms:W3CDTF">2026-05-26T04:44:47Z</dcterms:modified>
  <dc:title>Bible.com.au: 2 Timothy 1:1-18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