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31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1: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pirit that God has given us does not make us timid; instead, his Spirit fills us with power, love, and self-contr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2026-09-22T03:14:21Z</dcterms:created>
  <dcterms:modified xsi:type="dcterms:W3CDTF">2026-09-22T03:14:21Z</dcterms:modified>
  <dc:title>Bible.com.au: 2 Timothy 1:7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