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7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did not accept anyone's support without paying for it. Instead, we worked and toiled; we kept working day and night so as not to be an expense to any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did this, not because we do not have the right to demand our support; we did it to be an example for you to foll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we were with you, we used to tell you, “Whoever refuses to work is not allowed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say this because we hear that there are some people among you who live lazy lives and who do nothing except meddle in other people's busi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name of the Lord Jesus Christ we command these people and warn them to lead orderly lives and work to earn their own l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friends, must not become tired of doing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may be that some there will not obey the message we send you in this letter. If so, take note of them and have nothing to do with them, so that they will be ash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do not treat them as enemies; instead, warn them as believers.Final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 Lord himself, who is our source of peace, give you peace at all times and in every way. The Lord be with you 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my own hand I write this: Greetings from Paul. This is the way I sign every letter; this is how I wr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ay for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the grace of our Lord Jesus Christ be with you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our friends, pray for us that the Lord's message may continue to spread rapidly and be received with honor, just as it was among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ay also that God will rescue us from wicked and evil people; for not everyone believes the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is faithful, and he will strengthen you and keep you safe from the Evil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gives us confidence in you, and we are sure that you are doing and will continue to do what we tell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y the Lord lead you into a greater understanding of God's love and the endurance that is given by Christ.The Obligation to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ur friends, we command you in the name of our Lord Jesus Christ to keep away from all believers who are living a lazy life and who do not follow the instructions that we ga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yourselves know very well that you should do just what we did. We were not lazy when we were with you.]]></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2026-07-22T20:06:26Z</dcterms:created>
  <dcterms:modified xsi:type="dcterms:W3CDTF">2026-07-22T20:06:26Z</dcterms:modified>
  <dc:title>Bible.com.au: 2 Thessalonians 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