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Wicked One will be revealed, but when the Lord Jesus comes, he will kill him with the breath from his mouth and destroy him with his dazzling prese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icked One will come with the power of Satan and perform all kinds of false miracles and wond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use every kind of wicked deceit on those who will perish. They will perish because they did not welcome and love the truth so as to be sa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God sends the power of error to work in them so that they believe what is fal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result is that all who have not believed the truth, but have taken pleasure in sin, will be condemned.You Are Chosen for Salv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must thank God at all times for you, friends, you whom the Lord loves. For God chose you as the first to be saved by the Spirit's power to make you his holy people and by your faith in the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called you to this through the Good News we preached to you; he called you to possess your share of the glory of our Lord Jesus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n, our friends, stand firm and hold on to those truths which we taught you, both in our preaching and in our le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our Lord Jesus Christ himself and God our Father, who loved us and in his grace gave us unfailing courage and a firm hop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ncourage you and strengthen you to always do and say what is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icked 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ncerning the coming of our Lord Jesus Christ and our being gathered together to be with him: I beg you, my frie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t to be so easily confused in your thinking or upset by the claim that the Day of the Lord has come. Perhaps it is thought that we said this while prophesying or preaching, or that we wrote it in a let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let anyone deceive you in any way. For the Day will not come until the final Rebellion takes place and the Wicked One appears, who is destined to he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oppose every so-called god or object of worship and will put himself above them all. He will even go in and sit down in God's Temple and claim to b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you remember? I told you all this while I was with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there is something that keeps this from happening now, and you know what it is. At the proper time, then, the Wicked One will appe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ysterious Wickedness is already at work, but what is going to happen will not happen until the one who holds it back is taken out of the way.]]></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2026-06-23T03:12:37Z</dcterms:created>
  <dcterms:modified xsi:type="dcterms:W3CDTF">2026-06-23T03:12:37Z</dcterms:modified>
  <dc:title>Bible.com.au: 2 Thessalonians 2:1-17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