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phibosheth bowed again and said, “I am no better than a dead dog, sir! Why should you be so good to me?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king called Ziba, Saul's servant, and said, “I am giving Mephibosheth, your master's grandson, everything that belonged to Saul and his fami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your sons, and your servants will farm the land for your master Saul's family and bring in the harvest, to provide food for them. But Mephibosheth himself will always be a guest at my table.” (Ziba had fifteen sons and twenty servants.)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ba answered, “I will do everything Your Majesty commands.”So Mephibosheth ate at the king's table, just like one of the king's s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phibosheth had a young son named Mica. All the members of Ziba's family became servants of Mephiboshe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ephibosheth, who was crippled in both feet, lived in Jerusalem, eating all his meals at the king's tab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and Mephiboshet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ay David asked, “Is there anyone left of Saul's family? If there is, I would like to show him kindness for Jonathan's sake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a servant of Saul's family named Ziba, and he was told to go to David. “Are you Ziba?” the king asked.“At your service, sir,” he answer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asked him, “Is there anyone left of Saul's family to whom I can show loyalty and kindness, as I promised God I would?”Ziba answered, “There is still one of Jonathan's sons. He is crippled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re is he?” the king asked.“At the home of Machir son of Ammiel in Lodebar,” Ziba answer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King David sent for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ephibosheth, the son of Jonathan and grandson of Saul, arrived, he bowed down before David in respect. David said, “Mephibosheth,” and he answered, “At your service, sir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n't be afraid,” David replied. “I will be kind to you for the sake of your father Jonathan. I will give you back all the land that belonged to your grandfather Saul, and you will always be welcome at my table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2026-06-02T19:52:45Z</dcterms:created>
  <dcterms:modified xsi:type="dcterms:W3CDTF">2026-06-02T19:52:45Z</dcterms:modified>
  <dc:title>Bible.com.au: 2 Samuel 9:1-13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