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The Lord promised David that he would take the kingdom away from Saul and his descendants and would make David king of both Israel and Judah, from one end of the country to the other. Now may God strike me dead if I don't make this come tr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hbosheth was so afraid of Abner that he could not say a 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ner sent messengers to David, who at that time was at Hebron, to say, “Who is going to rule this land? Make an agreement with me, and I will help you win all Israel over to your 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od!” David answered. “I will make an agreement with you on one condition: you must bring Saul's daughter Michal to me when you come to se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also sent messengers to Ishbosheth to say, “Give me back my wife Michal. I paid a hundred Philistine foreskins in order to marry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shbosheth had her taken from her husband Paltiel son of La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tiel followed her all the way to the town of Bahurim, crying as he went. But when Abner said, “Go back home,” he d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ner went to the leaders of Israel and said to them, “For a long time you have wanted David to be your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here is your chance. Remember that the Lord has said, ‘I will use my servant David to rescue my people Israel from the Philistines and from all their other enem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ner spoke also to the people of the tribe of Benjamin and then went to Hebron to tell David what the people of Benjamin and of Israel had agreed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ighting between the forces supporting Saul's family and those supporting David went on for a long time. As David became stronger and stronger, his opponents became weaker and weaker.David'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ner came to David at Hebron with twenty men, David gave a feast for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ner told David, “I will go now and win all Israel over to Your Majesty. They will accept you as king, and then you will get what you have wanted and will rule over the whole land.” David gave Abner a guarantee of safety and sent him on his way.Abner Is Murd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ter on Joab and David's other officials returned from a raid, bringing a large amount of loot with them. Abner, however, was no longer there at Hebron with David, because David had sent him away with a guarantee of safe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ab and his men arrived, he was told that Abner had come to King David and had been sent away with a guarantee of safe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Joab went to the king and said to him, “What have you done? Abner came to you—why did you let him go like th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ame here to deceive you and to find out everything you do and everywhere you go. Surely you know th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leaving David, Joab sent messengers to get Abner, and they brought him back from Sirah Well; but David knew nothing abou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bner arrived in Hebron, Joab took him aside at the gate, as though he wanted to speak privately with him, and there he stabbed him in the stomach. And so Abner was murdered because he had killed Joab's brother Asah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David heard the news, he said, “The Lord knows that my subjects and I are completely innocent of the murder of Abn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the punishment for it fall on Joab and all his family! In every generation may there be some man in his family who has gonorrhea or a dreaded skin disease or is fit only to do a woman's work or is killed in battle or doesn't have enough to e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llowing six sons, in order of their birth, were born to David at Hebron: Amnon, whose mother was Ahinoam, from Jezre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Joab and his brother Abishai took revenge on Abner for killing their brother Asahel in the battle at Gibeon.Abner Is Bur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David ordered Joab and his men to tear their clothes, wear sackcloth, and mourn for Abner. And at the funeral King David himself walked behind the coff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bner was buried at Hebron, and the king wept aloud at the grave, and so did all the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avid sang this lament for Abner:“Why did Abner have to die like a foo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is hands were not tied,And his feet were not bound;He died like someone killed by criminals!”And the people wept for him ag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day long the people tried to get David to eat something, but he made a solemn promise, “May God strike me dead if I eat anything before the day is o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took note of this and were pleased. Indeed, everything the king did pleased the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of David's people and all the people in Israel understood that the king had no part in the murder of Abn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king said to his officials, “Don't you realize that this day a great leader in Israel has d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ven though I am the king chosen by God, I feel weak today. These sons of Zeruiah are too violent for me. May the Lord punish these criminals as they deser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hileab, whose mother was Abigail, Nabal's widow, from Carmel; Absalom, whose mother was Maacah, the daughter of King Talmai of Geshu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donijah, whose mother was Haggith; Shephatiah, whose mother was Abit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hream, whose mother was Eglah. All of these sons were born in Hebron.Abner Joins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 fighting continued between David's forces and the forces loyal to Saul's family, Abner became more and more powerful among Saul's follow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day Ishbosheth son of Saul accused Abner of sleeping with Saul's concubine Rizpah, the daughter of 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made Abner furious. “Do you think that I would betray Saul? Do you really think I'm serving Judah?” he exclaimed. “From the very first I have been loyal to the cause of your father Saul, his brothers, and his friends, and I have kept you from being defeated by David; yet today you find fault with me about a woman!]]></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2026-07-05T12:31:17Z</dcterms:created>
  <dcterms:modified xsi:type="dcterms:W3CDTF">2026-07-05T12:31:17Z</dcterms:modified>
  <dc:title>Bible.com.au: 2 Samuel 3:1-39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