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are the names of David's famous soldiers: the first was Josheb Basshebeth from Tachemon, who was the leader of “The Three”; he fought with his spear against eight hundred men and killed them all in one b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econd of the famous three was Eleazar son of Dodo, of the clan of Ahoh. One day he and David challenged the Philistines who had gathered for battle. The Israelites fell ba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e stood his ground and fought the Philistines until his hand was so cramped that he could not let go of his sword. The Lord won a great victory that day. After it was over, the Israelites returned to where Eleazar was and stripped the armor from the d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hird of the famous three was Shammah son of Agee from Harar. The Philistines had gathered at Lehi, where there was a field of peas. The Israelites fled from the Philisti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Shammah stood his ground in the field, defended it, and killed the Philistines. The Lord won a great victory that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ar the beginning of harvest time three of “The Thirty” went down to Adullam Cave, where David was, while a band of Philistines was camping in Rephaim Val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at time David was on a fortified hill, and a group of Philistines had occupied Bethle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grew homesick and said, “How I wish someone would bring me a drink of water from the well by the gate at Bethle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hree famous soldiers forced their way through the Philistine camp, drew some water from the well, and brought it back to David. But he would not drink it; instead he poured it out as an offering 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id, “Lord, I could never drink this! It would be like drinking the blood of these men who risked their lives!” So he refused to drink it.Those were the brave deeds of the three famous soldi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Last Wor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ab's brother Abishai (their mother was Zeruiah) was the leader of “The Famous Thirty.” He fought with his spear against three hundred men and killed them, and became famous among “The Thir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as the most famous of “The Thirty” and became their leader, but he was not as famous as “The Thr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naiah son of Jehoiada from Kabzeel was another famous soldier; he did many brave deeds, including killing two great Moabite warriors. He once went down into a pit on a snowy day and killed a l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also killed an Egyptian, a huge man who was armed with a spear. Benaiah attacked him with his club, snatched the spear from the Egyptian's hand, and killed him with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se were the brave deeds of Benaiah, who was one of “The Thir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was outstanding among them, but was not as famous as “The Three.” David put him in charge of his bodygu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39 ]]></a:t>
            </a:r>
            <a:r>
              <a:rPr lang="en-US" b="1" sz="3000" spc="0" u="none">
                <a:solidFill>
                  <a:srgbClr val="000000">
                    <a:alpha val="100.00%"/>
                  </a:srgbClr>
                </a:solidFill>
                <a:latin typeface="Calibri"/>
              </a:rPr>
              <a:t><![CDATA[Other members of “The Thirty” included:Asahel, Joab's brotherElhanan son of Dodo from BethlehemShammah and Elika from HarodHelez from PeletIra son of Ikkesh from TekoaAbiezer from AnathothMebunnai from HushahZalmon from AhohMaharai from NetophahHeleb son of Baanah from NetophahIttai son of Ribai from Gibeah in BenjaminBenaiah from PirathonHiddai from the valleys near GaashAbialbon from ArabahAzmaveth from BahurimEliahba from ShaalbonThe sons of JashenJonathanShammah from HararAhiam son of Sharar from HararEliphelet son of Ahasbai from MaacahEliam son of Ahithophel from GiloHezro from CarmelPaarai from ArabIgal son of Nathan from ZobahBani from GadZelek from AmmonNaharai from Beeroth, Joab's armorbearerIra and Gareb from JattirUriah the Hittite.There were thirty-seven famous soldiers in 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son of Jesse was the man whom God made great, whom the God of Jacob chose to be king, and who was the composer of beautiful songs for Israel. These are David's last wor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pirit of the Lord speaks through me;his message is on my lip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God of Israel has spoken;the protector of Israel said to me:“The king who rules with justice,who rules in obedience to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 like the sun shining on a cloudless dawn,the sun that makes the grass sparkle after r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at is how God will bless my descendants,because he has made an eternal covenant with me,an agreement that will not be broken,a promise that will not be changed.That is all I desire;that will be my victory,and God will surely bring it ab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godless people are like thorns that are thrown away;no one can touch them barehan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ust use an iron tool or a spear;they will be burned completely.David's Famous Soldiers(1 Chronicles 11.10-41)]]></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2026-07-05T12:31:25Z</dcterms:created>
  <dcterms:modified xsi:type="dcterms:W3CDTF">2026-07-05T12:31:25Z</dcterms:modified>
  <dc:title>Bible.com.au: 2 Samuel 23:1-39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