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22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trembled and shook;the foundations of the sky rocked and quiveredbecause God was angry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ed out of his nostrils,a consuming flame and burning coals from his m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re the sky open and came down,with a dark cloud under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lew swiftly on his winged creature;he traveled on the wings of the wi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ed himself with darkness;thick clouds, full of water, surrounde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ning coals flamed up from the lightning befor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hundered from the sky,and the voice of Almighty God was he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and scattered his enemies;with flashes of lightning he sent them run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of the ocean was laid bare,and the foundations of the earth were uncoveredwhen the Lord rebuked his enemiesand roared at them in a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ached down from above and took hold of me;he pulled me out of the deep wat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Song of Victory(Psalm 1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 my powerful enemiesand from all those who hate me—they were too strong fo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, they attacked me,but the Lord protected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lped me out of danger;he saved me because he was pleased with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wards me because I do what is right;he blesses me because I am innoce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eyed the law of the Lord;I have not turned away from my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served all his laws;I have not disobeyed his comman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that I am faultless,that I have kept myself from doing w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rewards me because I do what is right,because he knows that I am innocen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are faithful to those who are faithful to you,and completely good to those who are perfec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pure to those who are pure,but hostile to those who are wick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saved David from Saul and his other enemies, David sang this song to the Lor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 those who are humble,but you humble those who are prou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light;you dispel my darkne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to attack my enemiesand power to overcome their defens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od—how perfect are his deeds,how dependable his words!He is like a shieldfor all who seek his protectio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one is God;God alone is our defen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od is my strong refuge;he makes my pathway saf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e sure-footed as a deer;he keeps me safe on the mountai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e for battle,so that I can use the strongest bow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protect me and save me;your help has made me grea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me from being captured,and I have never fall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rotector;he is my strong fortres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rsue my enemies and defeat them;I do not stop until I destroy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ike them down, and they cannot rise;they lie defeated before m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for the battleand victory over my enemie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enemies run from me;I destroy those who hate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 for help, but no one saves them;they call to the Lord, but he does not ans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ush them, and they become like dust;I trample on them like mud in the stree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d me from my rebellious peopleand maintained my rule over the nations;people I did not know have now become my subject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bow before me;when they hear me, they obey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se their courageand come trembling from their fortresse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ves! Praise my defender!Proclaim the greatness of the strong God who saves m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is my protection,and with him I am safe.He protects me like a shield;he defends me and keeps me safe.He is my savior;he protects me and saves me from violenc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me victory over my enemies;he subdues the nations under me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ves me from my foes.O Lord, you give me victory over my enemiesand protect me from violent men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praise you among the nations;I sing praises to you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great victories to his king;he shows constant love to the one he has chosen,to David and his descendants forever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the Lord,and he saves me from my enemies.Praise the Lord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ves of death were all around me;the waves of destruction rolled ove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round me,and the grave set its trap fo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trouble I called to the Lord;I called to my God for help.In his temple he heard my voice;he listened to my cry for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2026-06-15T08:45:42Z</dcterms:created>
  <dcterms:modified xsi:type="dcterms:W3CDTF">2026-06-15T08:45:42Z</dcterms:modified>
  <dc:title>Bible.com.au: 2 Samuel 22:1-51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