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4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commander of Saul's army, Abner son of Ner, had fled with Saul's son Ishbosheth across the Jordan to Mahana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Abner made Ishbosheth king of the territories of Gilead, Asher, Jezreel, Ephraim, and Benjamin, and indeed over all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was forty years old when he was made king of Israel, and he ruled for two years.But the tribe of Judah was loyal to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ruled in Hebron over Judah for seven and a half years.War between Israel and Jud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bner and the officials of Ishbosheth went from Mahanaim to the city of Gibe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oab, whose mother was Zeruiah, and David's other officials met them at the pool, where they all sat down, one group on one side of the pool and the other group on the opposite sid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bner said to Joab, “Let's have some of the young men from each side fight an armed contest.”“All right,” Joab answer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welve men, representing Ishbosheth and the tribe of Benjamin, fought twelve of David's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ach man caught his opponent by the head and plunged his sword into his opponent's side, so that all twenty-four of them fell down dead together. And so that place in Gibeon is called “Field of Sw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 furious battle broke out, and Abner and the Israelites were defeated by David's m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Is Made King of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ree sons of Zeruiah were there: Joab, Abishai, and Asahel. Asahel, who could run as fast as a wild de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tarted chasing Abner, running straight for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ner looked back and said, “Is that you, Asahel?”“Yes,” he answer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top chasing me!” Abner said. “Run after one of the soldiers and take what he has.” But Asahel kept on chasing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ce more Abner said to him, “Stop chasing me! Why force me to kill you? How could I face your brother Joa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Asahel would not quit; so Abner, with a backward thrust of his spear, struck him through the stomach so that the spear came out at his back. Asahel dropped to the ground dead, and everyone who came to the place where he was lying stopped and stood the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Joab and Abishai started out after Abner, and at sunset they came to the hill of Ammah, which is to the east of Giah on the road to the wilderness of Gibe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men from the tribe of Benjamin gathered around Abner again and took their stand on the top of a hi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bner called out to Joab, “Do we have to go on fighting forever? Can't you see that in the end there will be nothing but bitterness? We are your relatives. How long will it be before you order your men to stop chasing 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swear by the living God,” Joab answered, “that if you had not spoken, my men would have kept on chasing you until tomorrow mor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David asked the Lord, “Shall I go and take control of one of the towns of Judah?”“Yes,” the Lord answered.“Which one?” David asked.“Hebron,” the Lord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Joab blew the trumpet as a signal for his men to stop pursuing the Israelites; and so the fighting sto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bner and his men marched through the Jordan Valley all that night; they crossed the Jordan River, and after marching all the next morning, they arrived back at Mahana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Joab gave up the chase, he gathered all his men and found that nineteen of them were missing, in addition to Asah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avid's men had killed 360 of Abner's men from the tribe of Benjam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oab and his men took Asahel's body and buried it in the family tomb at Bethlehem. Then they marched all night and at dawn arrived back at Hebr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to Hebron, taking with him his two wives: Ahinoam, who was from Jezreel, and Abigail, Nabal's widow, who was from Carm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also took his men and their families, and they settled in the towns around Heb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en of Judah came to Hebron and anointed David as king of Judah.When David heard that the people of Jabesh in Gilead had buried Sau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ent some men there with the message: “May the Lord bless you for showing your loyalty to your king by burying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may the Lord be kind and faithful to you. I too will treat you well because of what you have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strong and brave! Saul your king is dead, and the people of Judah have anointed me as their king.”Ishbosheth Is Made King of Israel]]></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2026-07-24T13:19:34Z</dcterms:created>
  <dcterms:modified xsi:type="dcterms:W3CDTF">2026-07-24T13:19:34Z</dcterms:modified>
  <dc:title>Bible.com.au: 2 Samuel 2:1-32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