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ent there and found him in bed. She took some dough, prepared it, and made some cakes there where he could see her. Then she baked the cak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mptied them out of the pan for him to eat, but he wouldn't. He said, “Send everyone away”—and they all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her, “Bring the cakes here to my bed and serve them to me yourself.” She took the cakes and went over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he offered them to him, he grabbed her and said, “Come to bed with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she said. “Don't force me to do such a degrading thing! That's aw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could I ever hold up my head in public again? And you—you would be completely disgraced in Israel. Please, speak to the king, and I'm sure that he will give me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would not listen to her; and since he was stronger than she was, he overpowered her and rap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mnon was filled with a deep hatred for her; he hated her now even more than he had loved her before. He said to her, “Get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he answered. “To send me away like this is a greater crime than what you just did!”But Amnon would not listen to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called in his personal servant and said, “Get this woman out of my sight! Throw her out and lock the do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non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rvant put her out and locked the door.Tamar was wearing a long robe with full sleeves, the usual clothing for an unmarried princess in thos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sprinkled ashes on her head, tore her robe, and with her face buried in her hands went away cr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r brother Absalom saw her, he asked, “Has Amnon molested you? Please, sister, don't let it upset you so much. He is your half brother, so don't tell anyone about it.” So Tamar lived in Absalom's house, sad and lon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David heard what had happened, he was furi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salom hated Amnon so much for having raped his sister Tamar that he would no longer even speak to him.Absalom's Reven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wo years later Absalom was having his sheep sheared at Baal Hazor, near the town of Ephraim, and he invited all the king's sons to b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ent to King David and said, “Your Majesty, I am having my sheep sheared. Will you and your officials come and take part in the festiv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y son,” the king answered. “It would be too much trouble for you if we all went.” Absalom insisted, but the king would not give in, and he asked Absalom to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bsalom said, “Well, then, will you at least let my brother Amnon come?”“Why should he?” the king as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bsalom kept on insisting until David finally let Amnon and all his other sons go with Absalom.Absalom prepared a banquet fit for a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s son Absalom had a beautiful unmarried sister named Tamar. Amnon, another of David's sons, fell in love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nstructed his servants: “Notice when Amnon has had too much to drink, and then when I give the order, kill him. Don't be afraid. I will take the responsibility myself. Be brave and don't hesit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servants followed Absalom's instructions and killed Amnon. All the rest of David's sons mounted their mules and f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le they were on their way home, David was told: “Absalom has killed all your sons—not one of them is lef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king stood up, tore his clothes in sorrow, and threw himself to the ground. The servants who were there with him tore their clothes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Jonadab, the son of David's brother Shammah, said, “Your Majesty, they haven't killed all your sons. Only Amnon is dead. You could tell by looking at Absalom that he had made up his mind to do this from the time that Amnon raped his sister Tam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don't believe the news that all your sons are dead; only Amnon was kil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meantime Absalom had fled.Just then the soldier on sentry duty saw a large crowd coming down the hill on the road from Horonaim. He went to the king and reported what he had se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nadab said to David, “Those are your sons coming, just as I said they wou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soon as he finished saying this, David's sons came in; they started crying, and David and his officials also cried bitter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Absalom fled and went to the king of Geshur, Talmai son of Ammihud, and stayed there three years. David mourned a long time for his son Amn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o much in love with her that he became sick, because it seemed impossible for him to have her; as a virgin, she was kept from meeting m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hen he got over Amnon's death, he was filled with longing for his son Absalo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had a friend, a very shrewd man named Jonadab, the son of David's brother Shamm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dab said to Amnon, “You are the king's son, yet day after day I see you looking sad. What's the matter?”“I'm in love with Tamar, the sister of my half brother Absalom,” he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nadab said to him, “Pretend that you are sick and go to bed. When your father comes to see you, say to him, ‘Please ask my sister Tamar to come and feed me. I want her to fix the food here where I can see her, and then serve it to me her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mnon pretended that he was sick and went to bed.King David went to see him, and Amnon said to him, “Please let Tamar come and make a few cakes here where I can see her, and then serve them to me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sent word to Tamar in the palace: “Go to Amnon's house and fix him some foo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2026-06-23T02:22:05Z</dcterms:created>
  <dcterms:modified xsi:type="dcterms:W3CDTF">2026-06-23T02:22:05Z</dcterms:modified>
  <dc:title>Bible.com.au: 2 Samuel 13:1-39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