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 his kingdom and his wives; I made you king over Israel and Judah. If this had not been enough, I would have given you twice as mu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then, have you disobeyed my commands? Why did you do this evil thing? You had Uriah killed in battle; you let the Ammonites kill him, and then you took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n every generation some of your descendants will die a violent death because you have disobeyed me and have taken Uriah'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wear to you that I will cause someone from your own family to bring trouble on you. You will see it when I take your wives from you and give them to another man; and he will have intercourse with them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inned in secret, but I will make this happen in broad daylight for all Israel to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inned against the Lord,” David said.Nathan replied, “The Lord forgives you; you will not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you have shown such contempt for the Lord in doing this, your child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than went home.David's Son DiesThe Lord caused the child that Uriah's wife had borne to David to become very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rayed to God that the child would get well. He refused to eat anything, and every night he went into his room and spent the night lying on the flo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court officials went to him and tried to make him get up, but he refused and would not eat anything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Message and David's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week later the child died, and David's officials were afraid to tell him the news. They said, “While the child was living, David wouldn't answer us when we spoke to him. How can we tell him that his child is dead? He might do himself some ha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David noticed them whispering to each other, he realized that the child had died. So he asked them, “Is the child dead?”“Yes, he is,” they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got up from the floor, took a bath, combed his hair, and changed his clothes. Then he went and worshiped in the house of the Lord. When he returned to the palace, he asked for food and ate it as soon as it was 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don't understand this,” his officials said to him. “While the child was alive, you wept for him and would not eat; but as soon as he died, you got up and 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s,” David answered, “I did fast and weep while he was still alive. I thought that the Lord might be merciful to me and not let the child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fast? Could I bring the child back to life? I will some day go to where he is, but he can never come back to me.”Solomon Is B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He had intercourse with her, and she bore a son, whom David named Solomon. The Lord loved the b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ommanded the prophet Nathan to name the boy Jedidiah, because the Lord loved him.David Captures Rabbah(1 Chronicles 20.1-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continued his campaign against Rabbah, the capital city of Ammon, and was about to captur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ent messengers to David to report: “I have attacked Rabbah and have captured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the prophet Nathan to David. Nathan went to him and said, “There were two men who lived in the same town; one was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gather the rest of your forces, attack the city and take it yourself. I don't want to get the credit for capturing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gathered his forces, went to Rabbah, attacked it, and conque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ad of the idol of the Ammonite god Molech David took a gold crown which weighed about seventy-five pounds and had a jewel in it. David took the jewel and put it in his own crown. He also took a large amount of loot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ut its people to work with saws, iron hoes, and iron axes, and forced them to work at making bricks. He did the same to the people of all the other towns of Ammon. Then he and his men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many cattle and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 poor man had only one lamb, which he had bought. He took care of it, and it grew up in his home with his children. He would feed it some of his own food, let it drink from his cup, and hold it in his lap. The lamb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a visitor arrived at the rich man's home. The rich man didn't want to kill one of his own animals to fix a meal for him; instead, he took the poor man's lamb and prepared a meal for his gu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ecame very angry at the rich man and said, “I swear by the living Lord that the man who did this ought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aving done such a cruel thing, he must pay back four times as much as he t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at man,” Nathan said to David. “And this is what the Lord God of Israel says: ‘I made you king of Israel and rescued you from Saul.]]></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2026-06-15T12:16:23Z</dcterms:created>
  <dcterms:modified xsi:type="dcterms:W3CDTF">2026-06-15T12:16:23Z</dcterms:modified>
  <dc:title>Bible.com.au: 2 Samuel 12:1-31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