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aid to Uriah, “Go on home and rest a while.” Uriah left, and David had a present sent to his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did not go home; instead he slept at the palace gate with the king's gua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avid heard that Uriah had not gone home, he asked him, “You have just returned after a long absence; why didn't you go h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answered, “The men of Israel and Judah are away in battle, and the Covenant Box is with them; my commander Joab and his officers are camping out in the open. How could I go home, eat and drink, and sleep with my wife? By all that's sacred, I swear that I could never do such a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said, “Then stay here the rest of the day, and tomorrow I'll send you back.” So Uriah stayed in Jerusalem that day and the nex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invited him to supper and got him drunk. But again that night Uriah did not go home; instead he slept on his blanket in the palace guardro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ext morning David wrote a letter to Joab and sent it by Ur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rote: “Put Uriah in the front line, where the fighting is heaviest, then retreat and let him be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ile Joab was besieging the city, he sent Uriah to a place where he knew the enemy was str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nemy troops came out of the city and fought Joab's forces; some of David's officers were killed, and so was Ur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ab sent a report to David telling him about the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instructed the messenger, “After you have told the king all about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ay get angry and ask you, ‘Why did you go so near the city to fight them? Didn't you realize that they would shoot arrows from the w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remember how Abimelech son of Gideon was killed? It was at Thebez, where a woman threw a millstone down from the wall and killed him. Why, then, did you go so near the wall?’ If the king asks you this, tell him, ‘Your officer Uriah was also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messenger went to David and told him what Joab had commanded him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Our enemies were stronger than we were and came out of the city to fight us in the open, but we drove them back to the city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hot arrows at us from the wall, and some of Your Majesty's officers were killed; your officer Uriah was also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to the messenger, “Encourage Joab and tell him not to be upset, since you never can tell who will die in battle. Tell him to launch a stronger attack on the city and captur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Bathsheba heard that her husband had been killed, she mourn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of mourning was over, David had her brought to the palace; she became his wife and bore him a son. But the Lord was not pleased with what David had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spring, at the time of the year when kings usually go to war, David sent out Joab with his officers and the Israelite army; they defeated the Ammonites and besieged the city of Rabbah. But David himself stayed in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late in the afternoon, David got up from his nap and went to the palace roof. As he walked around up there, he saw a woman taking a bath in her house. She was very beauti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sent a messenger to find out who she was, and learned that she was Bathsheba, the daughter of Eliam and the wife of Uriah the Hitt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sent messengers to get her; they brought her to him and he made love to her. (She had just finished her monthly ritual of purification.) Then she went back h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she discovered that she was pregnant and sent a message to David to tell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sent a message to Joab: “Send me Uriah the Hittite.” So Joab sent him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Uriah arrived, David asked him if Joab and the troops were well, and how the fighting was going.]]></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2026-05-20T13:11:18Z</dcterms:created>
  <dcterms:modified xsi:type="dcterms:W3CDTF">2026-05-20T13:11:18Z</dcterms:modified>
  <dc:title>Bible.com.au: 2 Samuel 11:1-27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