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sked who I was, and I told him that I was an Amalek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Come here and kill me! I have been badly wounded, and I'm about to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up to him and killed him, because I knew that he would die anyway as soon as he fell. Then I took the crown from his head and the bracelet from his arm, and I have brought them to you, s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tore his clothes in sorrow, and all his men did the s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grieved and mourned and fasted until evening for Saul and Jonathan and for Israel, the people of the Lord, because so many had been killed in ba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sked the young man who had brought him the news, “Where are you from?”He answered, “I'm an Amalekite, but I live in your coun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asked him, “How is it that you dared kill the Lord's chosen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David called one of his men and said, “Kill him!” The man struck the Amalekite and mortally wound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said to the Amalekite, “You brought this on yourself. You condemned yourself when you confessed that you killed the one whom the Lord chose to be king.”David's Lament for Saul and Jona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ng this lament for Saul and his son J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Learns of Saul'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rdered it to be taught to the people of Judah. (It is recorded in The Book of Jash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hills of Israel our leaders are dead!The bravest of our soldiers have fall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announce it in Gathor in the streets of Ashkelon.Do not make the women of Philistia glad;do not let the daughters of pagans rej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y no rain or dew fall on Gilboa's hills;may its fields be always barren!For the shields of the brave lie there in disgrace;the shield of Saul is no longer polished with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nathan's bow was deadly,the sword of Saul was merciless,striking down the mighty, killing the enem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and Jonathan, so wonderful and dear;together in life, together in death;swifter than eagles, stronger than l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men of Israel, mourn for Saul!He clothed you in rich scarlet dressesand adorned you with jewels and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ave soldiers have fallen,they were killed in battle.Jonathan lies dead in the hil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grieve for you, my brother Jonathan;how dear you were to me!How wonderful was your love for me,better even than the love of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rave soldiers have fallen,their weapons abandoned and usel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aul's death David came back from his victory over the Amalekites and stayed in Ziklag for two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ext day a young man arrived from Saul's camp. To show his grief, he had torn his clothes and put dirt on his head. He went to David and bowed to the ground in resp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ked him, “Where have you come from?”“I have escaped from the Israelite camp,” he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me what happened,” David said.“Our army ran away from the battle,” he replied, “and many of our men were killed. Saul and his son Jonathan were also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do you know that Saul and Jonathan are dead?” David ask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I happened to be on Mount Gilboa, and I saw that Saul was leaning on his spear and that the chariots and cavalry of the enemy were closing in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turned around, saw me, and called to me. I answered, ‘Yes, si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2026-08-03T11:04:29Z</dcterms:created>
  <dcterms:modified xsi:type="dcterms:W3CDTF">2026-08-03T11:04:29Z</dcterms:modified>
  <dc:title>Bible.com.au: 2 Samuel 1:1-27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