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good man lived among them, and day after day he suffered agony as he saw and heard their evil a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e Lord knows how to rescue godly people from their trials and how to keep the wicked under punishment for the Day of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pecially those who follow their filthy bodily lusts and despise God's authority.These false teachers are bold and arrogant, and show no respect for the glorious beings above; instead, they insul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angels, who are so much stronger and mightier than these false teachers, do not accuse them with insults in the presenc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people act by instinct, like wild animals born to be captured and killed; they attack with insults anything they do not understand. They will be destroyed like wild anima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ill be paid with suffering for the suffering they have caused. Pleasure for them is to do anything in broad daylight that will satisfy their bodily appetites; they are a shame and a disgrace as they join you in your meals, all the while enjoying their deceitful w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ant to look for nothing but the chance to commit adultery; their appetite for sin is never satisfied. They lead weak people into a trap. Their hearts are trained to be greedy. They are under God's cur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straight path and have lost their way; they have followed the path taken by Balaam son of Beor, who loved the money he would get for doing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as rebuked for his sin. His donkey spoke with a human voice and stopped the prophet's insane a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like dried-up springs, like clouds blown along by a storm; God has reserved a place for them in the deepest dark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Teac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ke proud and stupid statements, and use immoral bodily lusts to trap those who are just beginning to escape from among people who live in 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them freedom while they themselves are slaves of destructive habits—for we are slaves of anything that has conquer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people have escaped from the corrupting forces of the world through their knowledge of our Lord and Savior Jesus Christ, and then are again caught and conquered by them, such people are in worse condition at the end than they were at the beg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ould have been much better for them never to have known the way of righteousness than to know it and then turn away from the sacred command that was give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happened to them shows that the proverbs are true: “A dog goes back to what it has vomited” and “A pig that has been washed goes back to roll in the mu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alse prophets appeared in the past among the people, and in the same way false teachers will appear among you. They will bring in destructive, untrue doctrines, and will deny the Master who redeemed them, and so they will bring upon themselves sudden de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so, many will follow their immoral ways; and because of what they do, others will speak evil of the Way of tr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ir greed these false teachers will make a profit out of telling you made-up stories. For a long time now their Judge has been ready, and their Destroyer has been wide awa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did not spare the angels who sinned, but threw them into hell, where they are kept chained in darkness, waiting for the Day of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did not spare the ancient world, but brought the flood on the world of godless people; the only ones he saved were Noah, who preached righteousness, and seven other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condemned the cities of Sodom and Gomorrah, destroying them with fire, and made them an example of what will happen to the god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rescued Lot, a good man, who was distressed by the immoral conduct of lawless peopl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2026-06-23T18:08:41Z</dcterms:created>
  <dcterms:modified xsi:type="dcterms:W3CDTF">2026-06-23T18:08:41Z</dcterms:modified>
  <dc:title>Bible.com.au: 2 Peter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