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Hazael, one of his officials, “Take a gift to the prophet and ask him to consult the Lord to find out whether or not I am going to get w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azael loaded forty camels with all kinds of the finest products of Damascus and went to Elisha. When Hazael met him, he said, “Your servant King Benhadad has sent me to ask you whether or not he will recover from his sick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answered, “The Lord has revealed to me that he will die; but go to him and tell him that he will rec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lisha stared at him with a horrified look on his face until Hazael became ill at ease. Suddenly Elisha burst into t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are you crying, sir?” Hazael asked.“Because I know the horrible things you will do against the people of Israel,” Elisha answered. “You will set their fortresses on fire, slaughter their finest young men, batter their children to death, and rip open their pregnant wo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 could I ever be that powerful?” Hazael asked. “I'm a nobody!”“The Lord has shown me that you will be king of Syria,” Elisha repl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zael went back to Benhadad, who asked him, “What did Elisha say?”“He told me that you would certainly get well,” Hazael answ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on the following day Hazael took a blanket, soaked it in water, and smothered the king.And Hazael succeeded Benhadad as king of Syria.King Jehoram of Judah(2 Chronicles 21.1-2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fifth year of the reign of Joram son of Ahab as king of Israel, Jehoram son of Jehoshaphat became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age of thirty-two, and he ruled in Jerusalem for eight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from Shunem Retur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wife was Ahab's daughter, and like the family of Ahab he followed the evil ways of the kings of Israel. He sinned against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Lord was not willing to destroy Judah, because he had promised his servant David that his descendants would always continue to ru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uring Jehoram's reign Edom revolted against Judah and became an independent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ehoram set out with all his chariots to Zair, where the Edomite army surrounded them. During the night he and his chariot commanders managed to break out and escape, and his soldiers scattered to their hom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dom has been independent of Judah ever since. During this same period the city of Libnah also revol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thing else that Jehoram did is recorded in The History of the King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horam died and was buried in the royal tombs in David's City, and his son Ahaziah succeeded him as king.King Ahaziah of Judah(2 Chronicles 22.1-6)]]></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twelfth year of the reign of Joram son of Ahab as king of Israel, Ahaziah son of Jehoram became king of Ju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e age of twenty-two, and he ruled in Jerusalem for one year. His mother was Athaliah, the daughter of King Ahab and granddaughter of King Omri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ince Ahaziah was related to King Ahab by marriage, he sinned against the Lord, just as Ahab's family d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Elisha had told the woman who lived in Shunem, whose son he had brought back to life, that the Lord was sending a famine on the land, which would last for seven years, and that she should leave with her family and go and live somewhere el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ing Ahaziah joined King Joram of Israel in a war against King Hazael of Syria. The armies clashed at Ramoth in Gilead, and Joram was wounded in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returned to the city of Jezreel to recover from his wounds, and Ahaziah went there to visit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had followed his instructions and had gone with her family to live in Philistia for the seven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end of the seven years she returned to Israel and went to the king to ask that her house and her land be restored 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found the king talking with Gehazi, Elisha's servant; the king wanted to know about Elisha's mirac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Gehazi was telling the king how Elisha had brought a dead person back to life, the woman made her appeal to the king. Gehazi said to him, “Your Majesty, here is the woman and here is her son whom Elisha brought back to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nswer to the king's question, she confirmed Gehazi's story, and so the king called an official and told him to give back to her everything that was hers, including the value of all the crops that her fields had produced during the seven years she had been away.Elisha and King Benhadad of Sy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isha went to Damascus at a time when King Benhadad of Syria was sick. When the king was told that Elisha was ther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2026-05-20T07:49:33Z</dcterms:created>
  <dcterms:modified xsi:type="dcterms:W3CDTF">2026-05-20T07:49:33Z</dcterms:modified>
  <dc:title>Bible.com.au: 2 Kings 8:1-29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