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Elisha went to Shunem, where a rich woman lived. She invited him to a meal, and from then on every time he went to Shunem he would have his meals at her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said to her husband, “I am sure that this man who comes here so often is a holy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s build a small room on the roof, put a bed, a table, a chair, and a lamp in it, and he can stay there whenever he visits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Elisha returned to Shunem and went up to his room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his servant Gehazi to go and call the woman. When she c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to Gehazi, “Ask her what I can do for her in return for all the trouble she has had in providing for our needs. Maybe she would like me to go to the king or the army commander and put in a good word for her.”“I have all I need here among my own people,” she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asked Gehazi, “What can I do for her then?”He answered, “Well, she has no son, and her husband is an old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her to come here,” Elisha ordered. She came and stood in the door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 said to her, “By this time next year you will be holding a son in your arms.”“Oh!” she exclaimed. “Please, sir, don't lie to me. You are a man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Elisha had said, at about that time the following year she gave birth to a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lps a Poor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years later, at harvest time, the boy went out one morning to join his father, who was in the field with the harvest work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ddenly he cried out to his father, “My head hurts! My head hurts!”“Carry the boy to his mother,” the father said to a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carried the boy back to his mother, who held him in her lap until noon, at which time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carried him up to Elisha's room, put him on the bed and left, closing the door behind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called her husband and said to him, “Send a servant here with a donkey. I need to go to the prophet Elisha. I'll be back as soon as I c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o you have to go today?” her husband asked. “It's neither a Sabbath nor a New Moon Festival.”“Never mind,” she answ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had the donkey saddled, and ordered the servant, “Make the donkey go as fast as it can, and don't slow down unless I tell you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set out and went to Mount Carmel, where Elisha was.Elisha saw her coming while she was still some distance away, and he said to his servant Gehazi, “Look, there comes the woman from Shun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urry to her and find out if everything is all right with her, her husband, and her son.”She told Gehazi that everything was all 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she came to Elisha, she bowed down before him and took hold of his feet. Gehazi was about to push her away, but Elisha said, “Leave her alone. Can't you see she's deeply distressed? And the Lord has not told me a thing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dow of a member of a group of prophets went to Elisha and said, “Sir, my husband has died! As you know, he was a God-fearing man, but now a man he owed money to has come to take away my two sons as slaves in payment for my husband's deb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said to him, “Sir, did I ask you for a son? Didn't I tell you not to get my hopes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lisha turned to Gehazi and said, “Hurry! Take my walking stick and go. Don't stop to greet anyone you meet, and if anyone greets you, don't take time to answer. Go straight to the house and hold my stick over the bo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oman said to Elisha, “I swear by my loyalty to the living Lord and to you that I will not leave you!” So the two of them started back toge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went on ahead and held Elisha's stick over the child, but there was no sound or any other sign of life. So he went back to meet Elisha and said, “The boy didn't wake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Elisha arrived, he went alone into the room and saw the boy lying dead on the b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losed the door and prayed 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lay down on the boy, placing his mouth, eyes, and hands on the boy's mouth, eyes, and hands. As he lay stretched out over the boy, the boy's body started to get wa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got up, walked around the room, and then went back and again stretched himself over the boy. The boy sneezed seven times and then opened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called Gehazi and told him to call the boy's mother. When she came in, he said to her, “Here's your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fell at Elisha's feet, with her face touching the ground; then she took her son and left.Two More Mirac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shall I do for you?” he asked. “Tell me, what do you have at home?”“Nothing at all, except a small jar of olive oil,” she answe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ce, when there was a famine throughout the land, Elisha returned to Gilgal. While he was teaching a group of prophets, he told his servant to put a big pot on the fire and make some stew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 the fields to get some herbs. He found a wild vine and picked as many gourds as he could carry. He brought them back and sliced them up into the stew, not knowing what they w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poured out for the men to eat, but as soon as they tasted it they exclaimed to Elisha, “It's poisoned!”—and wouldn't eat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sha asked for some meal, threw it into the pot, and said, “Pour out some more stew for them.” And then there was nothing wrong with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other time, a man came from Baal Shalishah, bringing Elisha twenty loaves of bread made from the first barley harvested that year, and some freshly-cut heads of grain. Elisha told his servant to feed the group of prophets with thi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answered, “Do you think this is enough for a hundred men?”Elisha replied, “Give it to them to eat, because the Lord says that they will eat and still have some left o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 servant set the food before them, and as the Lord had said, they all ate, and there was still some left o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your neighbors and borrow as many empty jars as you can,” Elisha told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and your sons go into the house, close the door, and start pouring oil into the jars. Set each one aside as soon as it is fu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woman went into her house with her sons, closed the door, took the small jar of olive oil, and poured oil into the jars as her sons brought them to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filled all the jars, she asked if there were any more. “That was the last one,” one of her sons answered. And the olive oil stopped flow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ent back to Elisha, the prophet, who said to her, “Sell the olive oil and pay all your debts, and there will be enough money left over for you and your sons to live on.”Elisha and the Rich Woman from Shune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2026-06-23T03:13:23Z</dcterms:created>
  <dcterms:modified xsi:type="dcterms:W3CDTF">2026-06-23T03:13:23Z</dcterms:modified>
  <dc:title>Bible.com.au: 2 Kings 4:1-44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