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rought to Jerusalem the priests who were in the cities of Judah, and throughout the whole country he desecrated the altars where they had offered sacrifices. He also tore down the altars dedicated to the goat demons near the gate built by Joshua, the city governor, which was to the left of the main gate as one enters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priests were not allowed to serve in the Temple, but they could eat the unleavened bread provided for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Josiah also desecrated Topheth, the pagan place of worship in Hinnom Valley, so that no one could sacrifice his son or daughter as a burnt offering to the god Mole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removed the horses that the kings of Judah had dedicated to the worship of the sun, and he burned the chariots used in this worship. (These were kept in the temple courtyard, near the gate and not far from the living quarters of Nathan Melech, a high offici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ltars which the kings of Judah had built on the palace roof above King Ahaz' quarters, King Josiah tore down, along with the altars put up by King Manasseh in the two courtyards of the Temple; he smashed the altars to bits and threw them into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iah desecrated the altars that King Solomon had built east of Jerusalem, south of the Mount of Olives, for the worship of disgusting idols—Astarte the goddess of Sidon, Chemosh the god of Moab, and Molech the go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Josiah broke the stone pillars to pieces, cut down the symbols of the goddess Asherah, and the ground where they had stood he covered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iah also tore down the place of worship in Bethel, which had been built by King Jeroboam son of Nebat, who led Israel into sin. Josiah pulled down the altar, broke its stones into pieces, and pounded them to dust; he also burned the image of Ashe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saw some tombs there on the hill; he had the bones taken out of them and burned on the altar. In this way he desecrated the altar, doing what the prophet had predicted long before during the festival as King Jeroboam was standing by the altar. King Josiah looked around and saw the tomb of the prophet who had made this predi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tomb is that?” he asked.The people of Bethel answered, “It is the tomb of the prophet who came from Judah and predicted these things that you have done to thi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Does Away with Pagan Worship(2 Chronicles 34.3-7,2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s it is,” Josiah ordered. “His bones are not to be moved.”So his bones were not moved, neither were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every city of Israel King Josiah tore down all the pagan places of worship which had been built by the kings of Israel, who thereby aroused the Lord's anger. He did to all those altars what he had done in Bet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illed all the pagan priests on the altars where they served, and he burned human bones on every altar. Then he returned to Jerusalem.Josiah Celebrates the Passover(2 Chronicles 35.1-1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Josiah ordered the people to celebrate the Passover in honor of the Lord their God, as written in the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Passover like this one had ever been celebrated by any of the kings of Israel or of Judah, since the time when judges ruled the 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t last, in the eighteenth year of the reign of Josiah, the Passover was celebrated in Jerusalem.Other Changes Made by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order to enforce the laws written in the book that the High Priest Hilkiah had found in the Temple, King Josiah removed from Jerusalem and the rest of Judah all the mediums and fortunetellers, and all the household gods, idols, and all other pagan objects of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had never been a king like him before, who served the Lord with all his heart, mind, and strength, obeying all the Law of Moses; nor has there been a king like him si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s fierce anger had been aroused against Judah by what King Manasseh had done, and even now it did not die d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I will do to Judah what I have done to Israel: I will banish the people of Judah from my sight, and I will reject Jerusalem, the city I chose, and the Temple, the place I said was where I should be worshiped.”The End of Josiah's Reign(2 Chronicles 35.2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osiah summoned all the lea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that King Josiah did is recorded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King Neco of Egypt led an army to the Euphrates River to help the emperor of Assyria. King Josiah tried to stop the Egyptian army at Megiddo and was killed in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fficials placed his body in a chariot and took it back to Jerusalem, where he was buried in the royal tombs.The people of Judah chose Josiah's son Joahaz and anointed him king.King Joahaz of Judah(2 Chronicles 36.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ahaz was twenty-three years old when he became king of Judah, and he ruled in Jerusalem for three months. His mother was Hamutal, the daughter of Jeremiah from the city of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llowing the example of his ancestors, he sinned against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reign ended when King Neco of Egypt took him prisoner in Riblah, in the land of Hamath, and made Judah pay 7,500 pounds of silver and 75 pounds of gold as tribu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Neco made Josiah's son Eliakim king of Judah as successor to Josiah, and changed his name to Jehoiakim. Joahaz was taken to Egypt by King Neco, and there he died.King Jehoiakim of Judah(2 Chronicles 36.5-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ing Jehoiakim collected a tax from the people in proportion to their wealth, in order to raise the amount needed to pay the tribute demanded by the king of Egy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of Judah, and he ruled in Jerusalem for eleven years. His mother was Zebidah, the daughter of Pedaiah from the town of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llowing the example of his ancestors, Jehoiakim sinned agains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gether they went to the Temple, accompanied by the priests and the prophets and all the rest of the people, rich and poor alike. Before them all the king read aloud the whole book of the covenant which had been found in the Tem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tood by the royal column and made a covenant with the Lord to obey him, to keep his laws and commands with all his heart and soul, and to put into practice the demands attached to the covenant, as written in the book. And all the people promised to keep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iah ordered the High Priest Hilkiah, his assistant priests, and the guards on duty at the entrance to the Temple to bring out of the Temple all the objects used in the worship of Baal, of the goddess Asherah, and of the stars. The king burned all these objects outside the city near Kidron Valley and then had the ashes taken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moved from office the priests that the kings of Judah had ordained to offer sacrifices on the pagan altars in the cities of Judah and in places near Jerusalem—all the priests who offered sacrifices to Baal, to the sun, the moon, the planets, and the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moved from the Temple the symbol of the goddess Asherah, took it out of the city to Kidron Valley, burned it, pounded its ashes to dust, and scattered it over the public burying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estroyed the living quarters in the Temple occupied by the temple prostitutes. (It was there that women wove robes used in the worship of Ashera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2026-07-24T13:23:53Z</dcterms:created>
  <dcterms:modified xsi:type="dcterms:W3CDTF">2026-07-24T13:23:53Z</dcterms:modified>
  <dc:title>Bible.com.au: 2 Kings 23:1-37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