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8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the people of Israel will obey all my commands and keep the whole Law that my servant Moses gave them, then I will not allow them to be driven out of the land that I gave to their ancesto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people of Judah did not obey the Lord, and Manasseh led them to commit even greater sins than those committed by the nations whom the Lord had driven out of the land as his people advanc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rough his servants the prophets the Lord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Manasseh has done these disgusting things, things far worse than what the Canaanites did; and with his idols he has led the people of Judah into s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 the Lord God of Israel, will bring such a disaster on Jerusalem and Judah that everyone who hears about it will be stun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punish Jerusalem as I did Samaria, as I did King Ahab of Israel and his descendants. I will wipe Jerusalem clean of its people, as clean as a plate that has been wiped and turned upside d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abandon the people who survive, and will hand them over to their enemies, who will conquer them and plunder their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do this to my people because they have sinned against me and have stirred up my anger from the time their ancestors came out of Egypt to this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nasseh killed so many innocent people that the streets of Jerusalem were flowing with blood; he did this in addition to leading the people of Judah into idolatry, causing them to sin against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thing else that Manasseh did, including the sins he committed, is recorded in The History of the Kings of Ju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Manasseh of Judah(2 Chronicles 33.1-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nasseh died and was buried in the palace garden, the garden of Uzza, and his son Amon succeeded him as king.King Amon of Judah(2 Chronicles 33.21-25)]]></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mon was twenty-two years old when he became king of Judah, and he ruled in Jerusalem for two years. His mother was Meshullemeth, the daughter of Haruz from the town of Jotb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ike his father Manasseh, he sinned against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imitated his father's actions, and he worshiped the idols that his father had worship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rejected the Lord, the God of his ancestors, and disobeyed the Lord's comman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mon's officials plotted against him and assassinated him in the pal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eople of Judah killed Amon's assassins and made his son Josiah k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rything else that Amon did is recorded in The History of the Kings of Jud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mon was buried in the tomb in the garden of Uzza, and his son Josiah succeeded him as k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twelve years old when he became king of Judah, and he ruled in Jerusalem for fifty-five years. His mother was Hephzib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llowing the disgusting practices of the nations whom the Lord had driven out of the land as his people advanced, Manasseh sinned against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built the pagan places of worship that his father Hezekiah had destroyed; he built altars for the worship of Baal and made an image of the goddess Asherah, as King Ahab of Israel had done. Manasseh also worshiped the st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built pagan altars in the Temple, the place that the Lord had said was where he should be worship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two courtyards of the Temple he built altars for the worship of the st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crificed his son as a burnt offering. He practiced divination and magic and consulted fortunetellers and mediums. He sinned greatly against the Lord and stirred up his an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placed the symbol of the goddess Asherah in the Temple, the place about which the Lord had said to David and his son Solomon: “Here in Jerusalem, in this Temple, is the place that I have chosen out of all the territory of the twelve tribes of Israel as the place where I am to be worshiped.]]></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2026-06-02T20:02:26Z</dcterms:created>
  <dcterms:modified xsi:type="dcterms:W3CDTF">2026-06-02T20:02:26Z</dcterms:modified>
  <dc:title>Bible.com.au: 2 Kings 21:1-26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