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ssyrian official learned that the emperor had left Lachish and was fighting against the nearby city of Libnah; so he went there to consult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rd reached the Assyrians that the Egyptian army, led by King Tirhakah of Ethiopia, was coming to attack them. When the emperor heard this, he sent a letter to King Hezekiah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ell him, “The god you are trusting in has told you that you will not fall into my hands, but don't let that decei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heard what an Assyrian emperor does to any country he decides to destroy. Do you think that you can esca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ancestors destroyed the cities of Gozan, Haran, and Rezeph, and killed the people of Betheden who lived in Telassar, and none of their gods could sa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are the kings of the cities of Hamath, Arpad, Sepharvaim, Hena, and Ivv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Hezekiah took the letter from the messengers and read it. Then he went to the Temple, placed the letter there in the presenc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rayed, “O Lord, the God of Israel, seated on your throne above the winged creatures, you alone are God, ruling all the kingdoms of the world. You created the earth and the sk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look at what is happening to us. Listen to all the things that Sennacherib is saying to insult you,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all know, Lord, that the emperors of Assyria have destroyed many nations, made their lands desol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Asks Isaiah's Advice(Isaiah 37.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urned up their gods—which were no gods at all, only images of wood and stone made by human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rescue us from the Assyrians, so that all the nations of the world will know that only you, O Lord, are God.”Isaiah's Message to the King(Isaiah 37.21-3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ent a message telling King Hezekiah that in answer to the king's pray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had said, “The city of Jerusalem laughs at you, Sennacherib, and makes fun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m do you think you have been insulting and ridiculing? You have been disrespectful to me, the holy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ent your messengers to boast to me that with all your chariots you had conquered the highest mountains of Lebanon. You boasted that there you cut down the tallest cedars and the finest cypress trees and that you reached the deepest parts of the for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oasted that you dug wells and drank water in foreign lands and that the feet of your soldiers tramped the Nile River d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ve you never heard that I planned all this long ago? And now I have carried it out. I gave you the power to turn fortified cities into piles of rub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eople who lived there were powerless; they were frightened and stunned. They were like grass in a field or weeds growing on a roof when the hot east wind blast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everything about you, what you do and where you go. I know how you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King Hezekiah heard their report, he tore his clothes in grief, put on sackcloth, and went 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have received the report of that rage and that pride of yours, and now I will put a hook through your nose and a bit in your mouth, and take you back by the same road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saiah said to King Hezekiah, “Here is a sign of what will happen. This year and next you will have only wild grain to eat, but the following year you will be able to plant your grain and harvest it, and plant vines and eat grap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ose in Judah who survive will flourish like plants that send roots deep into the ground and produce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will be people in Jerusalem and on Mount Zion who will survive, because the Lord is determined to make this happ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is is what the Lord has said about the Assyrian emperor: ‘He will not enter this city or shoot a single arrow against it. No soldiers with shields will come near the city, and no siege mounds will be built aroun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go back by the same road he came, without entering this city. I, the Lord,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protect it, for the sake of my own honor and because of the promise I made to my servant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an angel of the Lord went to the Assyrian camp and killed 185,000 soldiers. At dawn the next day there they lay, all d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ssyrian emperor Sennacherib withdrew and returned to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en he was worshiping in the temple of his god Nisroch, two of his sons, Adrammelech and Sharezer, killed him with their swords and then escaped to the land of Ararat. Another of his sons, Esarhaddon, succeeded him as emper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official in charge of the palace, Shebna, the court secretary, and the senior priests to the prophet Isaiah son of Amoz. They also were wearing sackcl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message which he told them to give Isaiah: “Today is a day of suffering; we are being punished and are in disgrace. We are like a woman who is ready to give birth, but is too weak to d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ssyrian emperor has sent his chief official to insult the living God. May the Lord your God hear these insults and punish those who spoke them. So pray to God for those of our people who surv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saiah received King Hezekiah's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back this answer: “The Lord tells you not to let the Assyrians frighten you with their claims that he cannot sav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ause the emperor to hear a rumor that will make him go back to his own country, and the Lord will have him killed there.”The Assyrians Send Another Threat(Isaiah 37.8-20)]]></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2026-06-10T01:45:41Z</dcterms:created>
  <dcterms:modified xsi:type="dcterms:W3CDTF">2026-06-10T01:45:41Z</dcterms:modified>
  <dc:title>Bible.com.au: 2 Kings 19:1-37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