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70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az took the silver and gold from the Temple and the palace treasury, and sent it as a present to the emper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iglath Pileser, in answer to Ahaz' plea, marched out with his army against Damascus, captured it, killed King Rezin, and took the people to Kir as prison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King Ahaz went to Damascus to meet Emperor Tiglath Pileser, he saw the altar there and sent back to Uriah the priest an exact model of it, down to the smallest detai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Uriah built an altar just like it and finished it before Ahaz retur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his return from Damascus, Ahaz saw that the altar was fi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burned animal sacrifices and grain offerings on it and poured a wine offering and the blood of a fellowship offering o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ronze altar dedicated to the Lord was between the new altar and the Temple, so Ahaz moved it to the north side of his new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ordered Uriah: “Use this large altar of mine for the morning burnt offerings and the evening grain offerings, for the burnt offerings and grain offerings of the king and the people, and for the people's wine offerings. Pour on it the blood of all the animals that are sacrificed. But keep the bronze altar for me to use for divin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riah did as the king comm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Ahaz took apart the bronze carts used in the Temple and removed the basins that were on them. He also took the bronze tank from the backs of the twelve bronze bulls and placed it on a stone found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haz of Judah(2 Chronicles 28.1-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n order to please the Assyrian emperor, Ahaz also removed from the Temple the platform for the royal throne and closed up the king's private entrance to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else that King Ahaz did is recorded in The History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z died and was buried in the royal tombs in David's City, and his son Hezekiah succeeded him as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eenth year of the reign of Pekah son of Remaliah as king of Israel, Ahaz son of Jotham became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age of twenty, and he ruled in Jerusalem for sixteen years. He did not follow the good example of his ancestor King David; instead, he did what was not pleasing to the Lord hi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llowed the example of the kings of Israel. He even sacrificed his own son as a burnt offering to idols, imitating the disgusting practice of the people whom the Lord had driven out of the land as the Israelites advanc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e pagan places of worship, on the hills, and under every shady tree, Ahaz offered sacrifices and burned incen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Rezin of Syria and King Pekah of Israel attacked Jerusalem and besieged it, but could not defeat Ahaz.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same time the king of Edom regained control of the city of Elath and drove out the Judeans who lived there. The Edomites settled in Elath and still live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az sent men to Tiglath Pileser, the emperor of Assyria, with this message: “I am your devoted servant. Come and rescue me from the kings of Syria and of Israel, who are attacking me.”]]></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2026-06-16T23:49:26Z</dcterms:created>
  <dcterms:modified xsi:type="dcterms:W3CDTF">2026-06-16T23:49:26Z</dcterms:modified>
  <dc:title>Bible.com.au: 2 Kings 16:1-20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