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the reign of King Uzziah of Judah, Zechariah son of Jeroboam II became king of Israel, and he ruled in Samaria for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ike his predecessors, sinned against the Lord. He followed the wicked example of King Jeroboam son of Nebat, who led Israel into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King Zechariah, assassinated him at Ibleam, and succeeded him 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thing else that Zechariah did is recorded in The History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romise was fulfilled which the Lord had made to King Jehu: “Your descendants down to the fourth generation will be kings of Israel.”King Shallum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hirty-ninth year of the reign of King Uzziah of Judah, Shallum son of Jabesh became king of Israel, and he ruled in Samaria for one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nahem son of Gadi went from Tirzah to Samaria, assassinated Shallum, and succeeded him as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else that Shallum did, including an account of his conspiracy, is recorded in The History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Menahem was on his way from Tirzah, he completely destroyed the city of Tappuah, its inhabitants, and the surrounding territory, because the city did not surrender to him. He even ripped open the bellies of all the pregnant women.King Menahem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the reign of King Uzziah of Judah, Menahem son of Gadi became king of Israel, and he ruled in Samaria for te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Uzziah of Judah(2 Chronicles 26.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inned against the Lord, for until the day of his death he followed the wicked example of King Jeroboam son of Nebat, who led Israel in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iglath Pileser, the emperor of Assyria, invaded Israel, and Menahem gave him thirty-eight tons of silver to gain his support in strengthening Menahem's power over the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nahem got the money from the rich men of Israel by forcing each one to contribute fifty pieces of silver. So Tiglath Pileser went back to his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thing else that Menahem did is recorded in The History of the King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ed and was buried, and his son Pekahiah succeeded him as king.King Pekahiah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the reign of King Uzziah of Judah, Pekahiah son of Menahem became king of Israel, and he ruled in Samaria for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inned against the Lord, following the wicked example of King Jeroboam son of Nebat, who led Israel into 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 officer of Pekahiah's forces, Pekah son of Remaliah, plotted with fifty men from Gilead, assassinated Pekahiah in the palace's inner fortress in Samaria, and succeeded him a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else that Pekahiah did is recorded in The History of the Kings of Israel.King Pekah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the reign of King Uzziah of Judah, Pekah son of Remaliah became king of Israel, and he ruled in Samaria for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the reign of King Jeroboam II of Israel, Uzziah son of Amazia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inned against the Lord, following the wicked example of King Jeroboam son of Nebat, who led Israel into s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was while Pekah was king that Tiglath Pileser, the emperor of Assyria, captured the cities of Ijon, Abel Beth Maacah, Janoah, Kedesh, and Hazor, and the territories of Gilead, Galilee, and Naphtali, and took the people to Assyria as priso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wentieth year of the reign of Jotham son of Uzziah as king of Judah, Hoshea son of Elah plotted against King Pekah, assassinated him, and succeeded him as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rything else that Pekah did is recorded in The History of the Kings of Israel.King Jotham of Judah(2 Chronicles 27.1-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the reign of Pekah son of Remaliah as king of Israel, Jotham son of Uzziah became king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e age of twenty-five, and he ruled in Jerusalem for sixteen years. His mother was Jerusha, the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llowing the example of his father Uzziah, Jotham did what was pleasing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pagan places of worship were not destroyed, and the people continued to offer sacrifices and burn incense there. It was Jotham who built the North Gate of the Tem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thing else that Jotham did is recorded in The History of the Kings of Jud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 was while he was king that the Lord first sent King Rezin of Syria and King Pekah of Israel to attack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age of sixteen, and he ruled in Jerusalem for fifty-two years. His mother was Jecoliah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died and was buried in the royal tombs in David's City, and his son Ahaz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llowing the example of his father, he did what was pleasing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agan places of worship were not destroyed, an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truck Uzziah with a dreaded skin disease that stayed with him the rest of his life. He lived in a separate house, relieved of all duties, while his son Jotham governed the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thing else that Uzziah did is recorded in The History of the King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zziah died and was buried in the royal burial ground in David's City, and his son Jotham succeeded him as king.King Zechariah of Israel]]></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2026-06-09T23:15:53Z</dcterms:created>
  <dcterms:modified xsi:type="dcterms:W3CDTF">2026-06-09T23:15:53Z</dcterms:modified>
  <dc:title>Bible.com.au: 2 Kings 15:1-38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