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thing else that Jehoahaz did and all his brave deeds are recorded in The History of the King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ed and was buried in Samaria, and his son Jehoash succeeded him as king.King Jehoash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ty-seventh year of the reign of King Joash of Judah, Jehoash son of Jehoahaz became king of Israel, and he ruled in Samaria for sixte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oo sinned against the Lord and followed the evil example of King Jeroboam, who had led Israel into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thing else that Jehoash did, including his bravery in the war against King Amaziah of Judah, is recorded in The History of the Kings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oash died and was buried in the royal tombs in Samaria, and his son Jeroboam II succeeded him as king.The Death of Elis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ophet Elisha was sick with a fatal disease, and as he lay dying, King Jehoash of Israel went to visit him. “My father, my father!” he exclaimed as he wept. “You have been the mighty defender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et a bow and some arrows,” Elisha ordered him. Jehoash got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sha told him to get ready to shoot. The king did so, and Elisha placed his hands on the king's h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following the prophet's instructions, the king opened the window that faced toward Syria. “Shoot the arrow!” Elisha ordered. As soon as the king shot the arrow, the prophet exclaimed, “You are the Lord's arrow, with which he will win victory over Syria. You will fight the Syrians in Aphek until you defea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ehoahaz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Elisha told the king to take the other arrows and strike the ground with them. The king struck the ground three times, and then stopp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made Elisha angry, and he said to the king, “You should have struck five or six times, and then you would have won complete victory over the Syrians; but now you will defeat them only three tim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died and was buried.Every year bands of Moabites used to invade the lan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time during a funeral, one of those bands was seen, and the people threw the corpse into Elisha's tomb and ran off. As soon as the body came into contact with Elisha's bones, the man came back to life and stood up.War between Israel and Syr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Hazael of Syria oppressed the Israelites during all of Jehoahaz' reig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was kind and merciful to them. He would not let them be destroyed, but helped them because of his covenant with Abraham, Isaac, and Jacob. He has never forgotten his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e death of King Hazael of Syria his son Benhadad became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 Jehoash of Israel defeated Benhadad three times and recaptured the cities that had been taken by Benhadad during the reign of Jehoahaz, the father of Jehoa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third year of the reign of Joash son of Ahaziah as king of Judah, Jehoahaz son of Jehu became king of Israel, and he ruled in Samaria for seventeen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ke King Jeroboam before him, he sinned against the Lord and led Israel into sin; he never gave up his evil w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was angry with Israel, and he allowed King Hazael of Syria and his son Benhadad to defeat Israel time after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hoahaz prayed to the Lord, and the Lord, seeing how harshly the king of Syria was oppressing the Israelites, answered his pray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ent Israel a leader, who freed them from the Syrians, and so the Israelites lived in peace, as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still did not give up the sins into which King Jeroboam had led Israel, but kept on committing them; and the image of the goddess Asherah remained in Sama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hoahaz had no armed forces left except fifty cavalry troops, ten chariots, and ten thousand foot soldiers, because the king of Syria had destroyed the rest, trampling them down like dust.]]></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2026-06-23T02:22:26Z</dcterms:created>
  <dcterms:modified xsi:type="dcterms:W3CDTF">2026-06-23T02:22:26Z</dcterms:modified>
  <dc:title>Bible.com.au: 2 Kings 13:1-25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