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1366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agreed to this and also agreed not to make the repairs in the Te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Jehoiada took a box, made a hole in the lid, and placed the box by the altar, on the right side as one enters the Temple. The priests on duty at the entrance put in the box all the money given by the worship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ever there was a large amount of money in the box, the royal secretary and the High Priest would come, melt down the silver, and weigh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fter recording the exact amount, they would hand the silver over to the men in charge of the work in the Temple, and these would pay the carpenters, the buil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sons, and the stone cutters, buy the timber and the stones used in the repairs, and pay all other necessary expen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ne of the money, however, was used to pay for making silver cups, bowls, trumpets, or tools for tending the lamps, or any other article of silver or of go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was all used to pay the workers and to buy the materials used in the repai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n in charge of the work were thoroughly honest, so there was no need to require them to account for the fu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oney given for the repayment offerings and for the offerings for sin was not deposited in the box; it belonged to the pri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King Hazael of Syria attacked the city of Gath and conquered it; then he decided to attack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ash of Judah(2 Chronicles 24.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Joash of Judah took all the offerings that his predecessors Jehoshaphat, Jehoram, and Ahaziah had dedicated to the Lord, added to them his own offerings and all the gold in the treasuries of the Temple and the palace, and sent them all as a gift to King Hazael, who then led his army away from Jerusa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verything else that King Joash did is recorded in The History of the King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King Joash's officials plotted against him, and two of them, Jozacar son of Shimeath and Jehozabad son of Shomer, killed him at the house built on the land that was filled in on the east side of Jerusalem, on the road that goes down to Silla. Joash was buried in the royal tombs in David's City, and his son Amaziah succeeded him as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of the reign of King Jehu of Israel, Joash became king of Judah, and he ruled in Jerusalem for forty years. His mother was Zibiah from the city of Beersheb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oughout his life he did what pleased the Lord, because Jehoiada the priest instructe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ever, the pagan places of worship were not destroyed, and the people continued to offer sacrifices and burn incens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ash called the priests and ordered them to save up the money paid in connection with the sacrifices in the Temple, both the dues paid for the regular sacrifices and the money given as freewill gif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ach priest was to be responsible for the money brought by those he served, and the money was to be used to repair the Temple, as nee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by the twenty-third year of Joash's reign the priests still had not made any repairs in the Te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he called in Jehoiada and the other priests and asked them, “Why aren't you repairing the Temple? From now on you are not to keep the money you receive; you must hand it over, so that the repairs can be made.”]]></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2026-07-03T23:13:04Z</dcterms:created>
  <dcterms:modified xsi:type="dcterms:W3CDTF">2026-07-03T23:13:04Z</dcterms:modified>
  <dc:title>Bible.com.au: 2 Kings 12:1-21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