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was wearing a cloak made of animal skins, tied with a leather belt,” they answered.“It's Elijah!” the king exclaim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ent an officer with fifty men to get Elijah. The officer found him sitting on a hill and said to him, “Man of God, the king orders you to come dow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I am a man of God,” Elijah answered, “may fire come down from heaven and kill you and your men!” At once fire came down and killed the officer and his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king sent another officer with fifty men, who went up and said to Elijah, “Man of God, the king orders you to come down at o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I am a man of God,” Elijah answered, “may fire come down from heaven and kill you and your men!” At once the fire of God came down and killed the officer and his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ce more the king sent an officer with fifty men. He went up the hill, fell on his knees in front of Elijah, and pleaded, “Man of God, be merciful to me and my men. Spare our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wo other officers and their men were killed by fire from heaven; but please be merciful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ngel of the Lord said to Elijah, “Go down with him, and don't be afraid.” So Elijah went with the officer to th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to him, “This is what the Lord says: ‘Because you sent messengers to consult Baalzebub, the god of Ekron—as if there were no god in Israel to consult—you will not get well; you wi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aziah died, as the Lord had said through Elijah. Ahaziah had no sons, so his brother Joram succeeded him as king in the second year of the reign of Jehoram son of Jehoshaphat, king of Ju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and King Ahaz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rything else that King Ahaziah did is recorded in The History of the Kings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King Ahab of Israel the country of Moab rebelled against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ng Ahaziah of Israel fell off the balcony on the roof of his palace in Samaria and was seriously injured. So he sent some messengers to consult Baalzebub, the god of the Philistine city of Ekron, in order to find out whether or not he would reco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n angel of the Lord commanded Elijah, the prophet from Tishbe, to go and meet the messengers of King Ahaziah and ask them, “Why are you going to consult Baalzebub, the god of Ekron? Is it because you think there is no god in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ell the king that the Lord says, ‘You will not recover from your injuries; you will die!’”Elijah did as the Lord comma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returned to the king. “Why have you come back?” he as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nswered, “We were met by a man who told us to come back and tell you that the Lord says to you, ‘Why are you sending messengers to consult Baalzebub, the god of Ekron? Is it because you think there is no god in Israel? You will not recover from your injuries; you will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did the man look like?” the king aske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2026-06-02T19:52:42Z</dcterms:created>
  <dcterms:modified xsi:type="dcterms:W3CDTF">2026-06-02T19:52:42Z</dcterms:modified>
  <dc:title>Bible.com.au: 2 Kings 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