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10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John 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the Elder—To the dear Lady and to her children, whom I truly love. And I am not the only one, but all who know the truth love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 truth remains in us and will be with us for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y God the Father and Jesus Christ, the Father's Son, give us grace, mercy, and peace; may they be ours in truth and love.Truth and Lo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happy I was to find that some of your children live in the truth, just as the Father command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o I ask you, dear Lady: let us all love one another. This is no new command I am writing you; it is the command which we have had from the begin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love I speak of means that we must live in obedience to God's commands. The command, as you have all heard from the beginning, is that you must all live in lo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ny deceivers have gone out over the world, people who do not acknowledge that Jesus Christ came as a human being. Such a person is a deceiver and the Enemy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on your guard, then, so that you will not lose what we have worked for, but will receive your reward in fu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one who does not stay with the teaching of Christ, but goes beyond it, does not have God. Whoever does stay with the teaching has both the Father and the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n, if some come to you who do not bring this teaching, do not welcome them in your homes; do not even say, “Peace be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nyone who wishes them peace becomes their partner in the evil things they do.Final Wor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so much to tell you, but I would rather not do it with paper and ink; instead, I hope to visit you and talk with you personally, so that we shall be completely happ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your dear Sister send you their gree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2026-09-19T13:32:43Z</dcterms:created>
  <dcterms:modified xsi:type="dcterms:W3CDTF">2026-09-19T13:32:43Z</dcterms:modified>
  <dc:title>Bible.com.au: 2 John 1:1-13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