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7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is able to give you more than you need, so that you will always have all you need for yourselves and more than enough for every good ca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 scripture says,“He gives generously to the needy;his kindness lasts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od, who supplies seed for the sower and bread to eat, will also supply you with all the seed you need and will make it grow and produce a rich harvest from your generos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always make you rich enough to be generous at all times, so that many will thank God for your gifts which they receive from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service you perform not only meets the needs of God's people, but also produces an outpouring of gratitude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cause of the proof which this service of yours brings, many will give glory to God for your loyalty to the gospel of Christ, which you profess, and for your generosity in sharing with them and everyone el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 with deep affection they will pray for you because of the extraordinary grace God has show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us thank God for his priceless gi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lp for Needy Believ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really no need for me to write you about the help being sent to God's people in Jud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at you are willing to help, and I have boasted of you to the people in Macedonia. “The believers in Achaia,” I said, “have been ready to help since last year.” Your eagerness has stirred up most of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 am sending these believers, so that our boasting about you in this matter may not turn out to be empty words. But, just as I said, you will be ready with your hel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ever, if the people from Macedonia should come with me and find out that you are not ready, how ashamed we would be—not to speak of your shame—for feeling so sure of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thought it was necessary to urge these believers to go to you ahead of me and get ready in advance the gift you promised to make. Then it will be ready when I arrive, and it will show that you give because you want to, not because you have 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member that the person who plants few seeds will have a small crop; the one who plants many seeds will have a large cro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should each give, then, as you have decided, not with regret or out of a sense of duty; for God loves the one who gives gladly.]]></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2026-05-21T21:04:31Z</dcterms:created>
  <dcterms:modified xsi:type="dcterms:W3CDTF">2026-05-21T21:04:31Z</dcterms:modified>
  <dc:title>Bible.com.au: 2 Corinthians 9:1-15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