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cannot do a thing against the truth, but only for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glad when we are weak but you are strong. And so we also pray that you will become perfec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s why I write this while I am away from you; it is so that when I arrive I will not have to deal harshly with you in using the authority that the Lord has given me—authority to build you up, not to tear you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friends, good-bye! Strive for perfection; listen to my appeals; agree with one another; live in peace. And the God of love and peace will b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one another with the kiss of peace.All of God's people send you their 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race of the Lord Jesus Christ, the love of God, and the fellowship of the Holy Spirit be with you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Warnings and Greet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now the third time that I am coming to visit you. “Any accusation must be upheld by the evidence of two or more witnesses”—as the scripture s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nt to tell those of you who have sinned in the past, and all the others; I said it before during my second visit to you, but I will say it again now that I am away: the next time I come nobody will escape pu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have all the proof you want that Christ speaks through me. When he deals with you, he is not weak; instead, he shows his power among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n though it was in weakness that he was put to death on the cross, it is by God's power that he lives. In union with him we also are weak; but in our relations with you we shall share God's power in his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yourselves to the test and judge yourselves, to find out whether you are living in faith. Surely you know that Christ Jesus is in you?—unless you have completely fai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rust you will know that we are not failu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pray to God that you will do no wrong—not in order to show that we are a success, but so that you may do what is right, even though we may seem to be failures.]]></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2026-05-20T07:17:47Z</dcterms:created>
  <dcterms:modified xsi:type="dcterms:W3CDTF">2026-05-20T07:17:47Z</dcterms:modified>
  <dc:title>Bible.com.au: 2 Corinthians 13:1-13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