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794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11: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and the False Apost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wish you would tolerate me, even when I am a bit foolish. Please d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am jealous for you, just as God is; you are like a pure virgin whom I have promised in marriage to one man only, Christ himsel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am afraid that your minds will be corrupted and that you will abandon your full and pure devotion to Christ—in the same way that Eve was deceived by the snake's clever l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you gladly tolerate anyone who comes to you and preaches a different Jesus, not the one we preached; and you accept a spirit and a gospel completely different from the Spirit and the gospel you received from 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do not think that I am the least bit inferior to those very special so-called “apostles” of you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erhaps I am an amateur in speaking, but certainly not in knowledge; we have made this clear to you at all times and in all condi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did not charge you a thing when I preached the Good News of God to you; I humbled myself in order to make you important. Was that wrong of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ile I was working among you, I was paid by other churches. I was robbing them, so to speak, in order to help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during the time I was with you I did not bother you for help when I needed money; the believers who came from Macedonia brought me everything I needed. As in the past, so in the future: I will never be a burden to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y Christ's truth in me, I promise that this boast of mine will not be silenced anywhere in all of Achai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o I say this because I don't love you? God knows I love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go on doing what I am doing now, in order to keep those other “apostles” from having any reason for boasting and saying that they work in the same way that we 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ose men are not true apostles—they are false apostles, who lie about their work and disguise themselves to look like real apostles of Chri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ll, no wonder! Even Satan can disguise himself to look like an angel of ligh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it is no great thing if his servants disguise themselves to look like servants of righteousness. In the end they will get exactly what their actions deserve.Paul's Sufferings as an Apost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repeat: no one should think that I am a fool. But if you do, at least accept me as a fool, just so I will have a little to boast of.]]></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f course what I am saying now is not what the Lord would have me say; in this matter of boasting I am really talking like a foo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since there are so many who boast for merely human reasons, I will do the sa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yourselves are so wise, and so you gladly tolerate fool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tolerate anyone who orders you around or takes advantage of you or traps you or looks down on you or slaps you in the fa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am ashamed to admit that we were too timid to do those things!But if anyone dares to boast about something—I am talking like a fool—I will be just as dar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re they Hebrews? So am I. Are they Israelites? So am I. Are they Abraham's descendants? So am 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re they Christ's servants? I sound like a madman—but I am a better servant than they are! I have worked much harder, I have been in prison more times, I have been whipped much more, and I have been near death more oft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ive times I was given the thirty-nine lashes by the Jew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ree times I was whipped by the Romans; and once I was stoned. I have been in three shipwrecks, and once I spent twenty-four hours in the wat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n my many travels I have been in danger from floods and from robbers, in danger from my own people and from Gentiles; there have been dangers in the cities, dangers in the wilds, dangers on the high seas, and dangers from false friend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re has been work and toil; often I have gone without sleep; I have been hungry and thirsty; I have often been without enough food, shelter, or cloth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not to mention other things, every day I am under the pressure of my concern for all the church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someone is weak, then I feel weak too; when someone is led into sin, I am filled with distres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f I must boast, I will boast about things that show how weak I a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God and Father of the Lord Jesus—blessed be his name forever!—knows that I am not ly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en I was in Damascus, the governor under King Aretas placed guards at the city gates to arrest 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I was let down in a basket through an opening in the wall and escaped from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2026-09-24T15:20:05Z</dcterms:created>
  <dcterms:modified xsi:type="dcterms:W3CDTF">2026-09-24T15:20:05Z</dcterms:modified>
  <dc:title>Bible.com.au: 2 Corinthians 11:1-33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