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working among you, I was paid by other churches. I was robbing them, so to speak, in order to help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uring the time I was with you I did not bother you for help when I needed money; the believers who came from Macedonia brought me everything I needed. As in the past, so in the future: I will never be a burden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Christ's truth in me, I promise that this boast of mine will not be silenced anywhere in all of Acha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I say this because I don't love you? God knows I lo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o on doing what I am doing now, in order to keep those other “apostles” from having any reason for boasting and saying that they work in the same way that w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se men are not true apostles—they are false apostles, who lie about their work and disguise themselves to look like real apostles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ll, no wonder! Even Satan can disguise himself to look like an angel of 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is no great thing if his servants disguise themselves to look like servants of righteousness. In the end they will get exactly what their actions deserve.Paul's Sufferings as an Apos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peat: no one should think that I am a fool. But if you do, at least accept me as a fool, just so I will have a little to boast 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course what I am saying now is not what the Lord would have me say; in this matter of boasting I am really talking like a f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d the False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there are so many who boast for merely human reasons, I will do the s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yourselves are so wise, and so you gladly tolerate fo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tolerate anyone who orders you around or takes advantage of you or traps you or looks down on you or slaps you in the f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ashamed to admit that we were too timid to do those things!But if anyone dares to boast about something—I am talking like a fool—I will be just as da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Abraham's descendants? So am 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Christ's servants? I sound like a madman—but I am a better servant than they are! I have worked much harder, I have been in prison more times, I have been whipped much more, and I have been near death more of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ve times I was given the thirty-nine lashes by the Je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I was whipped by the Romans; and once I was stoned. I have been in three shipwrecks, and once I spent twenty-four hours in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my many travels I have been in danger from floods and from robbers, in danger from my own people and from Gentiles; there have been dangers in the cities, dangers in the wilds, dangers on the high seas, and dangers from false fri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has been work and toil; often I have gone without sleep; I have been hungry and thirsty; I have often been without enough food, shelter, or clo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sh you would tolerate me, even when I am a bit foolish. Please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t to mention other things, every day I am under the pressure of my concern for all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someone is weak, then I feel weak too; when someone is led into sin, I am filled with dist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must boast, I will boast about things that show how weak I 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the Lord Jesus—blessed be his name forever!—knows that I am not ly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I was in Damascus, the governor under King Aretas placed guards at the city gates to arres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 was let down in a basket through an opening in the wall and escaped from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jealous for you, just as God is; you are like a pure virgin whom I have promised in marriage to one man only, Christ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fraid that your minds will be corrupted and that you will abandon your full and pure devotion to Christ—in the same way that Eve was deceived by the snake's clever 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ou gladly tolerate anyone who comes to you and preaches a different Jesus, not the one we preached; and you accept a spirit and a gospel completely different from the Spirit and the gospel you received from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o not think that I am the least bit inferior to those very special so-called “apostles” of yo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rhaps I am an amateur in speaking, but certainly not in knowledge; we have made this clear to you at all times and in all condi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id not charge you a thing when I preached the Good News of God to you; I humbled myself in order to make you important. Was that wrong of m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2026-08-03T11:19:38Z</dcterms:created>
  <dcterms:modified xsi:type="dcterms:W3CDTF">2026-08-03T11:19:38Z</dcterms:modified>
  <dc:title>Bible.com.au: 2 Corinthians 11:1-33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