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63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11: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ile I was working among you, I was paid by other churches. I was robbing them, so to speak, in order to help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during the time I was with you I did not bother you for help when I needed money; the believers who came from Macedonia brought me everything I needed. As in the past, so in the future: I will never be a burden to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y Christ's truth in me, I promise that this boast of mine will not be silenced anywhere in all of Achai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o I say this because I don't love you? God knows I love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will go on doing what I am doing now, in order to keep those other “apostles” from having any reason for boasting and saying that they work in the same way that we do.]]></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ose men are not true apostles—they are false apostles, who lie about their work and disguise themselves to look like real apostles of Chri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ell, no wonder! Even Satan can disguise himself to look like an angel of ligh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it is no great thing if his servants disguise themselves to look like servants of righteousness. In the end they will get exactly what their actions deserve.Paul's Sufferings as an Apost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repeat: no one should think that I am a fool. But if you do, at least accept me as a fool, just so I will have a little to boast of.]]></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Of course what I am saying now is not what the Lord would have me say; in this matter of boasting I am really talking like a foo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 and the False Apostl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since there are so many who boast for merely human reasons, I will do the sa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 yourselves are so wise, and so you gladly tolerate fool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 tolerate anyone who orders you around or takes advantage of you or traps you or looks down on you or slaps you in the fac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am ashamed to admit that we were too timid to do those things!But if anyone dares to boast about something—I am talking like a fool—I will be just as dar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re they Hebrews? So am I. Are they Israelites? So am I. Are they Abraham's descendants? So am 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re they Christ's servants? I sound like a madman—but I am a better servant than they are! I have worked much harder, I have been in prison more times, I have been whipped much more, and I have been near death more oft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ive times I was given the thirty-nine lashes by the Jew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ree times I was whipped by the Romans; and once I was stoned. I have been in three shipwrecks, and once I spent twenty-four hours in the wat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n my many travels I have been in danger from floods and from robbers, in danger from my own people and from Gentiles; there have been dangers in the cities, dangers in the wilds, dangers on the high seas, and dangers from false friend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re has been work and toil; often I have gone without sleep; I have been hungry and thirsty; I have often been without enough food, shelter, or cloth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wish you would tolerate me, even when I am a bit foolish. Please do!]]></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not to mention other things, every day I am under the pressure of my concern for all the church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en someone is weak, then I feel weak too; when someone is led into sin, I am filled with distres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f I must boast, I will boast about things that show how weak I a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God and Father of the Lord Jesus—blessed be his name forever!—knows that I am not lying.]]></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hen I was in Damascus, the governor under King Aretas placed guards at the city gates to arrest m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I was let down in a basket through an opening in the wall and escaped from hi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am jealous for you, just as God is; you are like a pure virgin whom I have promised in marriage to one man only, Christ himself.]]></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am afraid that your minds will be corrupted and that you will abandon your full and pure devotion to Christ—in the same way that Eve was deceived by the snake's clever li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you gladly tolerate anyone who comes to you and preaches a different Jesus, not the one we preached; and you accept a spirit and a gospel completely different from the Spirit and the gospel you received from u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do not think that I am the least bit inferior to those very special so-called “apostles” of you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erhaps I am an amateur in speaking, but certainly not in knowledge; we have made this clear to you at all times and in all conditio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did not charge you a thing when I preached the Good News of God to you; I humbled myself in order to make you important. Was that wrong of me?]]></a:t>
            </a:r>
          </a:p>
        </p:txBody>
      </p:sp>
    </p:spTree>
  </p:cSld>
  <p:clrMapOvr>
    <a:masterClrMapping/>
  </p:clrMapOvr>
</p:sld>
</file>

<file path=ppt/theme/theme1.xml><?xml version="1.0" encoding="utf-8"?>
<a:theme xmlns:a="http://schemas.openxmlformats.org/drawingml/2006/main" name="Theme29">
  <a:themeElements>
    <a:clrScheme name="Theme2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2026-08-03T12:27:57Z</dcterms:created>
  <dcterms:modified xsi:type="dcterms:W3CDTF">2026-08-03T12:27:57Z</dcterms:modified>
  <dc:title>Bible.com.au: 2 Corinthians 11:1-33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