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91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 am not ashamed, even if I have boasted somewhat too much about the authority that the Lord has given us—authority to build you up, not to tear you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do not want it to appear that I am trying to frighten you with my let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meone will say, “Paul's letters are severe and strong, but when he is with us in person, he is weak, and his words are no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ch a person must understand that there is no difference between what we write in our letters when we are away and what we will do when we are there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f course we would not dare classify ourselves or compare ourselves with those who rate themselves so highly. How stupid they are! They make up their own standards to measure themselves by, and they judge themselves by their own standa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for us, however, our boasting will not go beyond certain limits; it will stay within the limits of the work which God has set for us, and this includes our work among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ince you are within those limits, we were not going beyond them when we came to you, bringing the Good News about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we do not boast about the work that others have done beyond the limits God set for us. Instead, we hope that your faith may grow and that we may be able to do a much greater work among you, always within the limits that God has s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we can preach the Good News in other countries beyond you and shall not have to boast about work already done in someone else's fie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the scripture says, “Whoever wants to boast must boast about what the Lord has d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Defends His Minis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t is when the Lord thinks well of us that we are really approved, and not when we think well of oursel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Paul, make a personal appeal to you—I who am said to be meek and mild when I am with you, but harsh with you when I am away. By the gentleness and kindness of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beg you not to force me to be harsh when I come; for I am sure I can deal harshly with those who say that we act from worldly moti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is true that we live in the world, but we do not fight from worldly moti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eapons we use in our fight are not the world's weapons but God's powerful weapons, which we use to destroy strongholds. We destroy false argum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pull down every proud obstacle that is raised against the knowledge of God; we take every thought captive and make it obey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fter you have proved your complete loyalty, we will be ready to punish any act of disloyal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looking at the outward appearance of things. Are there some there who reckon themselves to belong to Christ? Well, let them think again about themselves, because we belong to Christ just as much as they do.]]></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2026-06-06T19:54:10Z</dcterms:created>
  <dcterms:modified xsi:type="dcterms:W3CDTF">2026-06-06T19:54:10Z</dcterms:modified>
  <dc:title>Bible.com.au: 2 Corinthians 10:1-18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