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ade an inner courtyard for the priests, and also an outer courtyard. The doors in the gates between the courtyards were covered with bron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ank was placed near the southeast corner of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6 ]]></a:t>
            </a:r>
            <a:r>
              <a:rPr lang="en-US" b="1" sz="3000" spc="0" u="none">
                <a:solidFill>
                  <a:srgbClr val="000000">
                    <a:alpha val="100.00%"/>
                  </a:srgbClr>
                </a:solidFill>
                <a:latin typeface="Calibri"/>
              </a:rPr>
              <a:t><![CDATA[Huram also made pots, shovels, and bowls. He completed all the objects that he had promised King Solomon he would make for the Temple:The two columnsThe two bowl-shaped capitals on top of the columnsThe design of interwoven chains on each capitalThe 400 bronze pomegranates arranged in two rows around the design of each capitalThe ten cartsThe ten basinsThe tankThe twelve bulls supporting the tankThe pots, shovels, and forksHuram the master metalworker made all these objects out of polished bronze, as King Solomon had commanded, for use in the Templ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had them all made in the foundry between Sukkoth and Zeredah in the Jordan Vall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many objects were made that no one determined the total weight of the bronze u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Solomon also had gold furnishings made for the Temple: the altar and the tables for the bread offered t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and the lamps of fine gold that were to burn in front of the Most Holy Place, according to pl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lower decorations, the lamps, and the to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mp snuffers, the bowls, the dishes for incense, and the pans used for carrying live coals. All these objects were made of pure gold. The outer doors of the Temple and the doors to the Most Holy Place were overlaid with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quipment for the Temple(1 Kings 7.23-5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had a bronze altar made, which was 30 feet square and 15 feet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made a round tank of bronze, 7½ feet deep, 15 feet in diameter, and 45 feet in circumfer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around the outer edge of the rim of the tank were two rows of decorations, one above the other. The decorations were in the shape of bulls, which had been cast all in one piece with the rest of the tan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ank rested on the backs of twelve bronze bulls that faced outward, three facing in each di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ides of the tank were 3 inches thick. Its rim was like the rim of a cup, curving outward like the petals of a flower. The tank held about 15,000 gall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lso made ten basins, five to be placed on the south side of the Temple and five on the north side. They were to be used to rinse the parts of the animals that were burned as sacrifices. The water in the large tank was for the priests to use for wa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y made ten gold lampstands according to the usual pattern, and ten tables, and placed them in the main room of the Temple, five lampstands and five tables on each side. They also made a hundred gold bowl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2 Chronicles 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