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42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officials also made contributions for the people, the priests, and the Levites to use. And the officials in charge of the Temple—Hilkiah, the High Priest, Zechariah, and Jehiel—gave the priests 2,600 lambs and young goats and 300 bulls for sacrifices during the festiv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aders of the Levites—Conaniah, Shemaiah and his brother Nethanel, Hashabiah, Jeiel, and Jozabad—contributed 5,000 lambs and young goats and 500 bulls for the Levites to offer as sacrif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everything was arranged for the Passover, the priests and the Levites took their posts, as commanded by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e lambs and goats had been killed, the Levites skinned them, and the priests sprinkled the blood on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divided among the people, by family groups, the animals for burnt offerings, so that they could offer them according to the instructions in the Law of Mo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evites roasted the Passover sacrifices over the fire, according to the regulations, and boiled the sacred offerings in pots, kettles, and pans, and quickly distributed the meat to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is was done, the Levites provided meat for themselves and for the priests descended from Aaron, for the priests were kept busy until night, burning the animals that were burned whole and the fat of the sacrifi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following musicians of the Levite clan of Asaph were in the places assigned to them by King David's instructions: Asaph, Heman, and Jeduthun, the king's prophet. The guards at the Temple gates did not need to leave their posts, because the other Levites prepared the Passover for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as King Josiah had commanded, everything was done that day for the worship of the Lord, the keeping of the Passover Festival, and the offering of burnt offerings on the al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seven days all the people of Israel who were present celebrated the Passover and the Festival of Unleavened Br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 Celebrates the Passover(2 Kings 23.21-2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nce the days of the prophet Samuel, the Passover had never been celebrated like this. None of the former kings had ever celebrated a Passover like this one celebrated by King Josiah, the priests, the Levites, and the people of Judah, Israel, and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eighteenth year of Josiah's reign.The End of Josiah's Reign(2 Kings 23.28-3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King Josiah had done all this for the Temple, King Neco of Egypt led an army to fight at Carchemish on the Euphrates River. Josiah tried to stop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Neco sent Josiah this message: “This war I am fighting does not concern you, King of Judah. I have not come to fight you, but to fight my enemies, and God has told me to hurry. God is on my side, so don't oppose me, or he will destroy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osiah was determined to fight. He refused to listen to what God was saying through King Neco, so he disguised himself and went into battle on the plain of Megid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uring the battle King Josiah was struck by Egyptian arrows. He ordered his servants, “Take me away; I'm badly hu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lifted him out of his chariot, placed him in a second chariot which he had there, and took him to Jerusalem. There he died and was buried in the royal tombs. All the people of Judah and Jerusalem mourned his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ophet Jeremiah composed a lament for King Josiah. It has become a custom in Israel for the singers, both men and women, to use this song when they mourn for him. The song is found in the collection of lame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thing that Josiah did—his devotion to the Lord, his obedience to the La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is history from beginning to end—is all recorded in The History of the Kings of Israel and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Josiah celebrated the Passover at Jerusalem in honor of the Lord; on the fourteenth day of the first month they killed the animals for the festiva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ssigned to the priests the duties they were to perform in the Temple and encouraged them to do them we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lso gave these instructions to the Levites, the teachers of Israel, who were dedicated to the Lord: “Put the sacred Covenant Box in the Temple that King Solomon, the son of David, built. You are no longer to carry it from place to place, but you are to serve the Lord your God and his people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your places in the Temple by clans, according to the responsibilities assigned to you by King David and his son King Solo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rrange yourselves so that some of you will be available to help each family of the peopl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re to kill the Passover lambs and goats. Now make yourselves ritually clean and prepare the sacrifices in order that your fellow Israelites may follow the instructions which the Lord gave through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use of the people at the Passover, King Josiah contributed from his own herds and flocks 30,000 sheep, lambs, and young goats, and 3,000 bulls.]]></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2026-06-24T18:36:05Z</dcterms:created>
  <dcterms:modified xsi:type="dcterms:W3CDTF">2026-06-24T18:36:05Z</dcterms:modified>
  <dc:title>Bible.com.au: 2 Chronicles 35:1-27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