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39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messengers went to every city in the territory of the tribes of Ephraim and Manasseh, and as far north as the tribe of Zebulun, but people laughed at them and made fun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till, there were some from the tribes of Asher, Manasseh, and Zebulun who were willing to come to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was also at work in Judah and united the people in their determination to obey his will by following the commands of the king and his officials.Passover Is Celebra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great number of people gathered in Jerusalem in the second month to celebrate the Festival of Unleavened Br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took all the altars that had been used in Jerusalem for offering sacrifices and burning incense and threw them into Kidron Val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n the fourteenth day of the month they killed the lambs for the Passover sacrifice. The priests and Levites who were not ritually clean became so ashamed that they dedicated themselves to the Lord, and now they could sacrifice burnt offerings in the Tem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took their places in the Temple according to the instructions in the Law of Moses, the man of God. The Levites gave the blood of the sacrifices to the priests, who sprinkled it on the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many of the people were not ritually clean, they could not kill the Passover lambs, so the Levites did it for them and dedicated the lambs 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addition, many of those who had come from the tribes of Ephraim, Manasseh, Issachar, and Zebulun had not performed the ritual of purification, and so they were observing Passover improperly. King Hezekiah offered this prayer fo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 Lord, the God of our ancestors, in your goodness forgive those who are worshiping you with all their heart, even though they are not ritually cle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eparations for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answered Hezekiah's prayer; he forgave the people and did not harm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seven days the people who had gathered in Jerusalem celebrated the Festival of Unleavened Bread with great joy, and day after day the Levites and the priests praised the Lord with all their streng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zekiah praised the Levites for their skill in conducting the worship of the Lord.A Second CelebrationAfter the seven days during which they offered sacrifices in praise of the Lord, the God of their ancesto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all decided to celebrate for another seven days. So they celebrated with jo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ing Hezekiah contributed 1,000 bulls and 7,000 sheep for the people to kill and eat, and the officials gave them another 1,000 bulls and 10,000 sheep. A large number of priests went through the ritual of purific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everyone was happy—the people of Judah, the priests, the Levites, the people who had come from the north, and the foreigners who had settled permanently in Israel and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ity of Jerusalem was filled with joy, because nothing like this had happened since the days of King Solomon, the son of Dav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riests and the Levites asked the Lord's blessing on the people. In his home in heaven God heard their prayers and accepted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eople had not been able to celebrate the Passover Festival at the proper time in the first month, because not enough priests were ritually clean and not many people had assembled in Jerusalem. So King Hezekiah, his officials, and the people of Jerusalem agreed to celebrate it in the second month, and the king sent word to all the people of Israel and Judah. He took special care to send letters to the tribes of Ephraim and Manasseh, inviting them to come to the Temple in Jerusalem to celebrate the Passover in honor of the Lord, the God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and the people were pleased with their pl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invited all the Israelites, from Dan in the north to Beersheba in the south, to come together in Jerusalem and celebrate the Passover according to the Law, in larger numbers than ever bef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essengers went out at the command of the king and his officials through all Judah and Israel with the following invitation:“People of Israel, you have survived the Assyrian conquest of the land. Now return to the Lord, the God of Abraham, Isaac, and Jacob, and he will return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be like your ancestors and your Israelite relatives who were unfaithful to the Lord their God. As you can see, he punished them severe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be stubborn as they were, but obey the Lord. Come to the Temple in Jerusalem, which the Lord your God has made holy forever, and worship him so that he will no longer be angry with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return to the Lord, then those who have taken your relatives away as prisoners will take pity on them and let them come back home. The Lord your God is kind and merciful, and if you return to him, he will accept you.”]]></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2026-07-05T13:21:35Z</dcterms:created>
  <dcterms:modified xsi:type="dcterms:W3CDTF">2026-07-05T13:21:35Z</dcterms:modified>
  <dc:title>Bible.com.au: 2 Chronicles 30:1-27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