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man named Oded, a prophet of the Lord, lived in the city of Samaria. He met the returning Israelite army with its Judean prisoners as it was about to enter the city, and he said, “The Lord God of your ancestors was angry with Judah and let you defeat them, but now he has heard of the vicious way you slaughter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you intend to make the men and women of Jerusalem and Judah your slaves. Don't you know that you also have committed sins against the Lord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sten to me! These prisoners are your brothers and sisters. Let them go, or the Lord will punish you in his ang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ur of the leading men of the Northern Kingdom, Azariah son of Jehohanan, Berechiah son of Meshillemoth, Jehizkiah son of Shallum, and Amasa son of Hadlai also opposed the actions of the ar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said, “Don't bring those prisoners here! We have already sinned against the Lord and made him angry enough to punish us. Now you want to do something that will increase our guil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n the army handed the prisoners and the loot over to the people and their lead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our men were appointed to provide the prisoners with clothing from the captured loot. They gave them clothes and sandals to wear, gave them enough to eat and drink, and put olive oil on their wounds. Those who were too weak to walk were put on donkeys, and all the prisoners were taken back to Judean territory at Jericho, the city of palm trees. Then the Israelites returned home to Samaria.Ahaz Asks Assyria for Help(2 Kings 16.7-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The Edomites began to raid Judah again and captured many prisoners, so King Ahaz asked Tiglath Pileser, the emperor of Assyria, to send hel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his same time the Philistines were raiding the towns in the western foothills and in southern Judah. They captured the cities of Beth Shemesh, Aijalon, and Gederoth, and the cities of Soco, Timnah, and Gimzo with their villages, and settled there permanent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King Ahaz of Judah had violated the rights of his people and had defied the Lord, the Lord brought troubles on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Ahaz of Judah(2 Kings 16.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Assyrian emperor, instead of helping Ahaz, opposed him and caused him trou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Ahaz took the gold from the Temple, the palace, and the homes of the leaders of the people, and gave it to the emperor, but even this did not help.The Sins of Ahaz]]></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his troubles were at their worst, that man Ahaz sinned against the Lord more than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offered sacrifices to the gods of the Syrians, who had defeated him. He said, “The Syrian gods helped the kings of Syria, so if I sacrifice to them, they may help me too.” This brought disaster on him and on his n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addition, he took all the Temple equipment and broke it in pieces. He closed the Temple and set up altars in every part of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every city and town in Judah he built pagan places of worship, where incense was to be burned to foreign gods. In this way he brought on himself the anger of the Lord, the God of his ancesto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l the other events of his reign, from beginning to end, are recorded in The History of the Kings of Judah and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ng Ahaz died and was buried in Jerusalem, but not in the royal tombs. His son Hezekiah succeeded him as 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az became king at the age of twenty, and he ruled in Jerusalem for sixteen years. He did not follow the good example of his ancestor King David; instead, he did what was not pleasing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followed the example of the kings of Israel. He had metal images of Baal ma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rned incense in Hinnom Valley, and even sacrificed his own sons as burnt offerings to idols, imitating the disgusting practice of the people whom the Lord had driven out of the land as the Israelites advanc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the pagan places of worship, on the hills, and under every shady tree Ahaz offered sacrifices and burned incense.War with Syria and Israel(2 Kings 16.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ecause King Ahaz sinned, the Lord his God let the king of Syria defeat him and take a large number of Judeans back to Damascus as prisoners. The Lord also let the king of Israel, Pekah son of Remaliah, defeat Ahaz and kill 120,000 of the bravest Judean soldiers in one day. The Lord, the God of their ancestors, permitted this to happen, because the people of Judah had abandon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 Israelite soldier named Zichri killed King Ahaz' son Maaseiah, the palace administrator Azrikam, and Elkanah, who was second in command to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though the Judeans were their own relatives, the Israelite army captured 200,000 women and children as prisoners and took them back to Samaria, along with large amounts of loot.The Prophet Oded]]></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2026-08-03T11:05:59Z</dcterms:created>
  <dcterms:modified xsi:type="dcterms:W3CDTF">2026-08-03T11:05:59Z</dcterms:modified>
  <dc:title>Bible.com.au: 2 Chronicles 28:1-27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