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0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icles 2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tham was twenty-five years old when he became king, and he ruled in Jerusalem for sixteen yea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ed and was buried in David's City and his son Ahaz succeeded him as k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Jotham of Judah(2 Kings 15.32-38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tham became king at the age of twenty-five, and he ruled in Jerusalem for sixteen years. His mother was Jerushah, the daughter of Zado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what was pleasing to the Lord, just as his father had done; but unlike his father he did not sin by burning incense in the Temple. The people, however, went on sinn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Jotham who built the North Gate of the Temple and did extensive work on the city wall in the area of Jerusalem called Oph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untains of Judah he built cities, and in the forests he built forts and tow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ught against the king of Ammon and his army and defeated them. Then he forced the Ammonites to pay him the following tribute each year for three years: four tons of silver, fifty thousand bushels of wheat, and fifty thousand bushels of barle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tham grew powerful because he faithfully obeyed the Lord his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ther events of Jotham's reign, his wars, and his policies, are all recorded in The History of the Kings of Israel and Jud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2026-07-05T13:23:19Z</dcterms:created>
  <dcterms:modified xsi:type="dcterms:W3CDTF">2026-07-05T13:23:19Z</dcterms:modified>
  <dc:title>Bible.com.au: 2 Chronicles 27:1-9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