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786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Jehoram and his officers set out with chariots and invaded Edom. There the Edomite army surrounded them, but during the night they managed to break out and escap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dom has been independent of Judah ever since. During this same period the city of Libnah also revolted, because Jehoram had abandoned the Lord, the God of his ancesto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even built pagan places of worship in the Judean highlands and led the people of Judah and Jerusalem to sin against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rophet Elijah sent Jehoram a letter, which read as follows: “The Lord, the God of your ancestor David, condemns you, because you did not follow the example of your father, King Jehoshaphat, or that of your grandfather, King As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you have followed the example of the kings of Israel and have led the people of Judah and Jerusalem into being unfaithful to God, just as Ahab and his successors led Israel into unfaithfulness. You even murdered your brothers, who were better men than you a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a result, the Lord will severely punish your people, your children, and your wives, and will destroy your possess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yourself will suffer a painful intestinal disease that will grow worse day by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 Philistines and Arabs lived near where some Ethiopians had settled along the coast. The Lord caused them to go to war against Jehor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invaded Judah, looted the royal palace, and carried off as prisoners all the king's wives and sons except Ahaziah, his youngest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fter all this, the Lord brought on the king a painful disease of the intestin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hoshaphat died and was buried in the royal tombs in David's City and his son Jehoram succeeded him as king.King Jehoram of Judah(2 Kings 8.17-2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almost two years it grew steadily worse until finally the king died in agony. His subjects did not light a bonfire in mourning for him as had been done for his ancesto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horam had become king at the age of thirty-two and had ruled in Jerusalem for eight years. Nobody was sorry when he died. They buried him in David's City, but not in the royal tomb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horam son of King Jehoshaphat of Judah had six brothers: Azariah, Jehiel, Zechariah, Azariahu, Michael, and Shephat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ir father gave them large amounts of gold, silver, and other valuable possessions, and placed each one in charge of one of the fortified cities of Judah. But because Jehoram was the oldest, Jehoshaphat made him his success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Jehoram was in firm control of the kingdom, he had all his brothers killed, and also some Israelite officia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horam became king at the age of thirty-two, and he ruled in Jerusalem for eight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followed the wicked example of King Ahab and the other kings of Israel, because he had married one of Ahab's daughters. He sinned against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was not willing to destroy the dynasty of David, because he had made a covenant with David and promised that his descendants would always continue to ru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uring Jehoram's reign Edom revolted against Judah and became an independent kingdom.]]></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2026-07-21T19:32:51Z</dcterms:created>
  <dcterms:modified xsi:type="dcterms:W3CDTF">2026-07-21T19:32:51Z</dcterms:modified>
  <dc:title>Bible.com.au: 2 Chronicles 21:1-20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