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8290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18: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Prophet Micaiah Warns Ahab(1 Kings 22.1-2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King Jehoshaphat of Judah became rich and famous, he arranged a marriage between a member of his family and the family of King Ahab of Isra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 number of years later Jehoshaphat went to the city of Samaria to visit Ahab. To honor Jehoshaphat and those with him, Ahab had a large number of sheep and cattle slaughtered for a feast. He tried to persuade Jehoshaphat to join him in attacking the city of Ramoth in Gilea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asked, “Will you go with me to attack Ramoth?”Jehoshaphat replied, “I am ready when you are, and so is my army. We will join yo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he added, “But first let's consult the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Ahab called in the prophets, about four hundred of them, and asked them, “Should I go and attack Ramoth, or not?”“Attack it,” they answered. “God will give you victor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Jehoshaphat asked, “Isn't there another prophet through whom we can consult the Lor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hab answered, “There is one more, Micaiah son of Imlah. But I hate him because he never prophesies anything good for me; it's always something bad.”“You shouldn't say that!” Jehoshaphat repli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King Ahab called in a court official and told him to go and get Micaiah at onc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two kings, dressed in their royal robes, were sitting on their thrones at the threshing place just outside the gate of Samaria, and all the prophets were prophesying in front of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One of them, Zedekiah son of Chenaanah, made iron horns and said to Ahab, “This is what the Lord says, ‘With these you will fight the Syrians and totally defeat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ll the other prophets said the same thing. “March against Ramoth and you will win,” they said. “The Lord will give you victor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eanwhile, the official who had gone to get Micaiah said to him, “All the other prophets have prophesied success for the king, and you had better do the sa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Micaiah answered, “By the living Lord I will say what my God tells me t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n he appeared before King Ahab, the king asked him, “Micaiah, should King Jehoshaphat and I go and attack Ramoth, or not?”“Attack!” Micaiah answered. “Of course you'll win. The Lord will give you victor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Ahab replied, “When you speak to me in the name of the Lord, tell the truth! How many times do I have to tell you tha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icaiah answered, “I can see the army of Israel scattered over the hills like sheep without a shepherd. And the Lord said, ‘These men have no leader; let them go home in peac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hab said to Jehoshaphat, “I told you that he never prophesies anything good for me; it's always something ba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icaiah went on: “Now listen to what the Lord says! I saw the Lord sitting on his throne in heaven, with all his angels standing beside hi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Lord asked, ‘Who will deceive Ahab so that he will go and get killed at Ramoth?’ Some of the angels said one thing, and others said something els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until a spirit stepped forward, approached the Lord, and said, ‘I will deceive him.’ ‘How?’ the Lord ask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spirit replied, ‘I will go and make all of Ahab's prophets tell lies.’ The Lord said, ‘Go and deceive him. You will succe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Micaiah concluded: “This is what has happened. The Lord has made these prophets of yours lie to you. But he himself has decreed that you will meet with disast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the prophet Zedekiah went up to Micaiah, slapped his face, and asked, “Since when did the Lord's spirit leave me and speak to yo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ou will find out when you go into some back room to hide,” Micaiah repli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King Ahab ordered one of his officers, “Arrest Micaiah and take him to Amon, the governor of the city, and to Prince Joas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ell them to throw him in prison and to put him on bread and water until I return safel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f you return safely,” Micaiah exclaimed, “then the Lord has not spoken through me!” And he added, “Listen, everyone, to what I have said!”The Death of Ahab(1 Kings 22.29-35)]]></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King Ahab of Israel and King Jehoshaphat of Judah went to attack the city of Ramoth in Gilea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hab said to Jehoshaphat, “As we go into battle, I will disguise myself, but you wear your royal garments.” So the king of Israel went into battle in disguis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king of Syria had ordered his chariot commanders to attack no one else except the king of Israel.]]></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So when they saw King Jehoshaphat, they all thought that he was the king of Israel, and they turned to attack him. But Jehoshaphat gave a shout, and the Lord God rescued him and turned the attack away from hi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chariot commanders saw that he was not the king of Israel, so they stopped pursuing hi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y chance, however, a Syrian soldier shot an arrow which struck King Ahab between the joints of his armor. “I'm wounded!” he cried out to his chariot driver. “Turn around and pull out of the battl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hile the battle raged on, King Ahab remained propped up in his chariot, facing the Syrians. At sunset he die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1">
  <a:themeElements>
    <a:clrScheme name="Theme6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2026-10-03T22:30:36Z</dcterms:created>
  <dcterms:modified xsi:type="dcterms:W3CDTF">2026-10-03T22:30:36Z</dcterms:modified>
  <dc:title>Bible.com.au: 2 Chronicles 18:1-34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