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King Ahab called in a court official and told him to go and get Micaiah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wo kings, dressed in their royal robes, were sitting on their thrones at the threshing place just outside the gate of Samaria, and all the prophets were prophesying in front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them, Zedekiah son of Chenaanah, made iron horns and said to Ahab, “This is what the Lord says, ‘With these you will fight the Syrians and totally defea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other prophets said the same thing. “March against Ramoth and you will win,” they said. “The Lord will give you vic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anwhile, the official who had gone to get Micaiah said to him, “All the other prophets have prophesied success for the king, and you had better do the s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answered, “By the living Lord I will say what my God tells me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ppeared before King Ahab, the king asked him, “Micaiah, should King Jehoshaphat and I go and attack Ramoth, or not?”“Attack!” Micaiah answered. “Of course you'll win. The Lord will give you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hab replied, “When you speak to me in the name of the Lord, tell the truth! How many times do I have to tell you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aiah answered, “I can see the army of Israel scattered over the hills like sheep without a shepherd. And the Lord said, ‘These men have no leader; let them go hom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b said to Jehoshaphat, “I told you that he never prophesies anything good for me; it's always something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phet Micaiah Warns Ahab(1 Kings 22.1-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went on: “Now listen to what the Lord says! I saw the Lord sitting on his throne in heaven, with all his angels standing besid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sked, ‘Who will deceive Ahab so that he will go and get killed at Ramoth?’ Some of the angels said one thing, and others said something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a spirit stepped forward, approached the Lord, and said, ‘I will deceive him.’ ‘How?’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pirit replied, ‘I will go and make all of Ahab's prophets tell lies.’ The Lord said, ‘Go and deceive him. You will succe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icaiah concluded: “This is what has happened. The Lord has made these prophets of yours lie to you. But he himself has decreed that you will meet with dis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ophet Zedekiah went up to Micaiah, slapped his face, and asked, “Since when did the Lord's spirit leave me and speak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find out when you go into some back room to hide,” Micaiah repl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Ahab ordered one of his officers, “Arrest Micaiah and take him to Amon, the governor of the city, and to Prince Joa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m to throw him in prison and to put him on bread and water until I return saf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return safely,” Micaiah exclaimed, “then the Lord has not spoken through me!” And he added, “Listen, everyone, to what I have said!”The Death of Ahab(1 Kings 22.29-3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Jehoshaphat of Judah became rich and famous, he arranged a marriage between a member of his family and the family of King Ahab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Ahab of Israel and King Jehoshaphat of Judah went to attack the city of Ramoth in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aid to Jehoshaphat, “As we go into battle, I will disguise myself, but you wear your royal garments.” So the king of Israel went into battle in disgu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of Syria had ordered his chariot commanders to attack no one else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they saw King Jehoshaphat, they all thought that he was the king of Israel, and they turned to attack him. But Jehoshaphat gave a shout, and the Lord God rescued him and turned the attack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ariot commanders saw that he was not the king of Israel, so they stopped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chance, however, a Syrian soldier shot an arrow which struck King Ahab between the joints of his armor. “I'm wounded!” he cried out to his chariot driver. “Turn around and pull out of the bat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the battle raged on, King Ahab remained propped up in his chariot, facing the Syrians. At sunset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number of years later Jehoshaphat went to the city of Samaria to visit Ahab. To honor Jehoshaphat and those with him, Ahab had a large number of sheep and cattle slaughtered for a feast. He tried to persuade Jehoshaphat to join him in attacking the city of Ramoth in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sked, “Will you go with me to attack Ramoth?”Jehoshaphat replied, “I am ready when you are, and so is my army. We will joi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added, “But first let's consult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hab called in the prophets, about four hundred of them, and asked them, “Should I go and attack Ramoth, or not?”“Attack it,” they answered. “God will give you victo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n't there another prophet through whom we can consult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b answered, “There is one more, Micaiah son of Imlah. But I hate him because he never prophesies anything good for me; it's always something bad.”“You shouldn't say that!” Jehoshaphat repli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2026-06-04T20:10:36Z</dcterms:created>
  <dcterms:modified xsi:type="dcterms:W3CDTF">2026-06-04T20:10:36Z</dcterms:modified>
  <dc:title>Bible.com.au: 2 Chronicles 18:1-34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